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70" r:id="rId4"/>
  </p:sldMasterIdLst>
  <p:notesMasterIdLst>
    <p:notesMasterId r:id="rId26"/>
  </p:notesMasterIdLst>
  <p:handoutMasterIdLst>
    <p:handoutMasterId r:id="rId27"/>
  </p:handoutMasterIdLst>
  <p:sldIdLst>
    <p:sldId id="996" r:id="rId5"/>
    <p:sldId id="256" r:id="rId6"/>
    <p:sldId id="1205" r:id="rId7"/>
    <p:sldId id="1165" r:id="rId8"/>
    <p:sldId id="1197" r:id="rId9"/>
    <p:sldId id="1101" r:id="rId10"/>
    <p:sldId id="1158" r:id="rId11"/>
    <p:sldId id="1198" r:id="rId12"/>
    <p:sldId id="1194" r:id="rId13"/>
    <p:sldId id="1191" r:id="rId14"/>
    <p:sldId id="1206" r:id="rId15"/>
    <p:sldId id="1207" r:id="rId16"/>
    <p:sldId id="1200" r:id="rId17"/>
    <p:sldId id="1208" r:id="rId18"/>
    <p:sldId id="1209" r:id="rId19"/>
    <p:sldId id="1203" r:id="rId20"/>
    <p:sldId id="1210" r:id="rId21"/>
    <p:sldId id="1211" r:id="rId22"/>
    <p:sldId id="1204" r:id="rId23"/>
    <p:sldId id="1193" r:id="rId24"/>
    <p:sldId id="1035" r:id="rId25"/>
  </p:sldIdLst>
  <p:sldSz cx="10363200" cy="7772400"/>
  <p:notesSz cx="9309100" cy="7023100"/>
  <p:embeddedFontLst>
    <p:embeddedFont>
      <p:font typeface="Roboto" panose="02000000000000000000" pitchFamily="2" charset="0"/>
      <p:regular r:id="rId28"/>
      <p:bold r:id="rId29"/>
      <p:italic r:id="rId30"/>
      <p:boldItalic r:id="rId31"/>
    </p:embeddedFont>
    <p:embeddedFont>
      <p:font typeface="Roboto Medium" panose="02000000000000000000" pitchFamily="2" charset="0"/>
      <p:regular r:id="rId32"/>
      <p:italic r:id="rId33"/>
    </p:embeddedFont>
    <p:embeddedFont>
      <p:font typeface="Trade Gothic Next" panose="020B0503040303020004" pitchFamily="34" charset="0"/>
      <p:regular r:id="rId34"/>
      <p:bold r:id="rId35"/>
      <p:italic r:id="rId36"/>
      <p:boldItalic r:id="rId37"/>
    </p:embeddedFont>
    <p:embeddedFont>
      <p:font typeface="Trade Gothic Next Cond" panose="020B0506040303020004" pitchFamily="34" charset="0"/>
      <p:regular r:id="rId38"/>
      <p:bold r:id="rId39"/>
      <p:italic r:id="rId40"/>
      <p:boldItalic r:id="rId41"/>
    </p:embeddedFont>
    <p:embeddedFont>
      <p:font typeface="Trade Gothic Next Heavy" panose="020B0903040303020004" pitchFamily="34" charset="0"/>
      <p:bold r:id="rId42"/>
      <p:boldItalic r:id="rId43"/>
    </p:embeddedFont>
    <p:embeddedFont>
      <p:font typeface="Trade Gothic Next Light" panose="020B0403040303020004" pitchFamily="34" charset="0"/>
      <p:regular r:id="rId44"/>
      <p:italic r:id="rId45"/>
    </p:embeddedFont>
  </p:embeddedFontLst>
  <p:defaultTextStyle>
    <a:defPPr>
      <a:defRPr lang="en-US"/>
    </a:defPPr>
    <a:lvl1pPr marL="0" algn="l" defTabSz="509233" rtl="0" eaLnBrk="1" latinLnBrk="0" hangingPunct="1">
      <a:defRPr sz="2006" kern="1200">
        <a:solidFill>
          <a:schemeClr val="tx1"/>
        </a:solidFill>
        <a:latin typeface="+mn-lt"/>
        <a:ea typeface="+mn-ea"/>
        <a:cs typeface="+mn-cs"/>
      </a:defRPr>
    </a:lvl1pPr>
    <a:lvl2pPr marL="509233" algn="l" defTabSz="509233" rtl="0" eaLnBrk="1" latinLnBrk="0" hangingPunct="1">
      <a:defRPr sz="2006" kern="1200">
        <a:solidFill>
          <a:schemeClr val="tx1"/>
        </a:solidFill>
        <a:latin typeface="+mn-lt"/>
        <a:ea typeface="+mn-ea"/>
        <a:cs typeface="+mn-cs"/>
      </a:defRPr>
    </a:lvl2pPr>
    <a:lvl3pPr marL="1018467" algn="l" defTabSz="509233" rtl="0" eaLnBrk="1" latinLnBrk="0" hangingPunct="1">
      <a:defRPr sz="2006" kern="1200">
        <a:solidFill>
          <a:schemeClr val="tx1"/>
        </a:solidFill>
        <a:latin typeface="+mn-lt"/>
        <a:ea typeface="+mn-ea"/>
        <a:cs typeface="+mn-cs"/>
      </a:defRPr>
    </a:lvl3pPr>
    <a:lvl4pPr marL="1527701" algn="l" defTabSz="509233" rtl="0" eaLnBrk="1" latinLnBrk="0" hangingPunct="1">
      <a:defRPr sz="2006" kern="1200">
        <a:solidFill>
          <a:schemeClr val="tx1"/>
        </a:solidFill>
        <a:latin typeface="+mn-lt"/>
        <a:ea typeface="+mn-ea"/>
        <a:cs typeface="+mn-cs"/>
      </a:defRPr>
    </a:lvl4pPr>
    <a:lvl5pPr marL="2036935" algn="l" defTabSz="509233" rtl="0" eaLnBrk="1" latinLnBrk="0" hangingPunct="1">
      <a:defRPr sz="2006" kern="1200">
        <a:solidFill>
          <a:schemeClr val="tx1"/>
        </a:solidFill>
        <a:latin typeface="+mn-lt"/>
        <a:ea typeface="+mn-ea"/>
        <a:cs typeface="+mn-cs"/>
      </a:defRPr>
    </a:lvl5pPr>
    <a:lvl6pPr marL="2546169" algn="l" defTabSz="509233" rtl="0" eaLnBrk="1" latinLnBrk="0" hangingPunct="1">
      <a:defRPr sz="2006" kern="1200">
        <a:solidFill>
          <a:schemeClr val="tx1"/>
        </a:solidFill>
        <a:latin typeface="+mn-lt"/>
        <a:ea typeface="+mn-ea"/>
        <a:cs typeface="+mn-cs"/>
      </a:defRPr>
    </a:lvl6pPr>
    <a:lvl7pPr marL="3055400" algn="l" defTabSz="509233" rtl="0" eaLnBrk="1" latinLnBrk="0" hangingPunct="1">
      <a:defRPr sz="2006" kern="1200">
        <a:solidFill>
          <a:schemeClr val="tx1"/>
        </a:solidFill>
        <a:latin typeface="+mn-lt"/>
        <a:ea typeface="+mn-ea"/>
        <a:cs typeface="+mn-cs"/>
      </a:defRPr>
    </a:lvl7pPr>
    <a:lvl8pPr marL="3564636" algn="l" defTabSz="509233" rtl="0" eaLnBrk="1" latinLnBrk="0" hangingPunct="1">
      <a:defRPr sz="2006" kern="1200">
        <a:solidFill>
          <a:schemeClr val="tx1"/>
        </a:solidFill>
        <a:latin typeface="+mn-lt"/>
        <a:ea typeface="+mn-ea"/>
        <a:cs typeface="+mn-cs"/>
      </a:defRPr>
    </a:lvl8pPr>
    <a:lvl9pPr marL="4073867" algn="l" defTabSz="509233"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24D3B1-216E-6E3B-3597-B9036E0839A9}" name="Beyrouti, Isabelle" initials="BI" userId="S::isabelle.beyrouti@cssp.gouv.qc.ca::f732a448-44e6-4b3a-a027-08806f3d7e57"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9"/>
    <a:srgbClr val="93BB9A"/>
    <a:srgbClr val="CC0099"/>
    <a:srgbClr val="666871"/>
    <a:srgbClr val="335EA8"/>
    <a:srgbClr val="6BB42D"/>
    <a:srgbClr val="F6F7F9"/>
    <a:srgbClr val="325EA7"/>
    <a:srgbClr val="1B335B"/>
    <a:srgbClr val="7EA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EBBBCC-DAD2-459C-BE2E-F6DE35CF9A28}">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83" autoAdjust="0"/>
    <p:restoredTop sz="96296"/>
  </p:normalViewPr>
  <p:slideViewPr>
    <p:cSldViewPr snapToGrid="0" snapToObjects="1" showGuides="1">
      <p:cViewPr varScale="1">
        <p:scale>
          <a:sx n="94" d="100"/>
          <a:sy n="94" d="100"/>
        </p:scale>
        <p:origin x="2142" y="84"/>
      </p:cViewPr>
      <p:guideLst/>
    </p:cSldViewPr>
  </p:slideViewPr>
  <p:notesTextViewPr>
    <p:cViewPr>
      <p:scale>
        <a:sx n="1" d="1"/>
        <a:sy n="1" d="1"/>
      </p:scale>
      <p:origin x="0" y="0"/>
    </p:cViewPr>
  </p:notesTextViewPr>
  <p:notesViewPr>
    <p:cSldViewPr snapToGrid="0" snapToObjects="1" showGuides="1">
      <p:cViewPr varScale="1">
        <p:scale>
          <a:sx n="184" d="100"/>
          <a:sy n="184" d="100"/>
        </p:scale>
        <p:origin x="2280" y="104"/>
      </p:cViewPr>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90F502-7EBD-4F9F-8EDF-73A2877376CF}"/>
              </a:ext>
            </a:extLst>
          </p:cNvPr>
          <p:cNvSpPr/>
          <p:nvPr/>
        </p:nvSpPr>
        <p:spPr>
          <a:xfrm>
            <a:off x="8176200" y="1"/>
            <a:ext cx="1001168" cy="56538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3324" tIns="46662" rIns="93324" bIns="46662" rtlCol="0" anchor="ctr"/>
          <a:lstStyle/>
          <a:p>
            <a:pPr algn="ctr"/>
            <a:endParaRPr lang="fr-CA" dirty="0">
              <a:latin typeface="Trade Gothic Next Light" panose="020B0403040303020004" pitchFamily="34" charset="0"/>
            </a:endParaRPr>
          </a:p>
        </p:txBody>
      </p:sp>
      <p:sp>
        <p:nvSpPr>
          <p:cNvPr id="5" name="Espace réservé du numéro de diapositive 4">
            <a:extLst>
              <a:ext uri="{FF2B5EF4-FFF2-40B4-BE49-F238E27FC236}">
                <a16:creationId xmlns:a16="http://schemas.microsoft.com/office/drawing/2014/main" id="{973353B1-256C-427A-8FA6-CE7E25D9CE4B}"/>
              </a:ext>
            </a:extLst>
          </p:cNvPr>
          <p:cNvSpPr>
            <a:spLocks noGrp="1"/>
          </p:cNvSpPr>
          <p:nvPr>
            <p:ph type="sldNum" sz="quarter" idx="3"/>
          </p:nvPr>
        </p:nvSpPr>
        <p:spPr>
          <a:xfrm>
            <a:off x="8336527" y="79504"/>
            <a:ext cx="680513" cy="352374"/>
          </a:xfrm>
          <a:prstGeom prst="rect">
            <a:avLst/>
          </a:prstGeom>
        </p:spPr>
        <p:txBody>
          <a:bodyPr vert="horz" lIns="93324" tIns="46662" rIns="93324" bIns="46662" rtlCol="0" anchor="b"/>
          <a:lstStyle>
            <a:lvl1pPr algn="r">
              <a:defRPr sz="1200"/>
            </a:lvl1pPr>
          </a:lstStyle>
          <a:p>
            <a:pPr algn="ctr"/>
            <a:fld id="{E47E1604-DCFA-4C62-BC12-A21588F3E27C}" type="slidenum">
              <a:rPr lang="fr-CA" smtClean="0">
                <a:solidFill>
                  <a:schemeClr val="bg1"/>
                </a:solidFill>
                <a:latin typeface="Trade Gothic Next" panose="020B0503040303020004" pitchFamily="34" charset="0"/>
                <a:ea typeface="Open Sans SemiBold" pitchFamily="2" charset="0"/>
                <a:cs typeface="Open Sans SemiBold" pitchFamily="2" charset="0"/>
              </a:rPr>
              <a:pPr algn="ctr"/>
              <a:t>‹N°›</a:t>
            </a:fld>
            <a:endParaRPr lang="fr-CA" dirty="0">
              <a:solidFill>
                <a:schemeClr val="bg1"/>
              </a:solidFill>
              <a:latin typeface="Trade Gothic Next" panose="020B0503040303020004" pitchFamily="34" charset="0"/>
              <a:ea typeface="Open Sans SemiBold" pitchFamily="2" charset="0"/>
              <a:cs typeface="Open Sans SemiBold" pitchFamily="2" charset="0"/>
            </a:endParaRPr>
          </a:p>
        </p:txBody>
      </p:sp>
    </p:spTree>
    <p:extLst>
      <p:ext uri="{BB962C8B-B14F-4D97-AF65-F5344CB8AC3E}">
        <p14:creationId xmlns:p14="http://schemas.microsoft.com/office/powerpoint/2010/main" val="1638501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375"/>
          </a:xfrm>
          <a:prstGeom prst="rect">
            <a:avLst/>
          </a:prstGeom>
        </p:spPr>
        <p:txBody>
          <a:bodyPr vert="horz" lIns="93324" tIns="46662" rIns="93324" bIns="46662" rtlCol="0"/>
          <a:lstStyle>
            <a:lvl1pPr algn="l">
              <a:defRPr sz="1200">
                <a:latin typeface="Trade Gothic Next Light" panose="020B0403040303020004" pitchFamily="34" charset="0"/>
              </a:defRPr>
            </a:lvl1pPr>
          </a:lstStyle>
          <a:p>
            <a:endParaRPr lang="en-US" dirty="0"/>
          </a:p>
        </p:txBody>
      </p:sp>
      <p:sp>
        <p:nvSpPr>
          <p:cNvPr id="3" name="Date Placeholder 2"/>
          <p:cNvSpPr>
            <a:spLocks noGrp="1"/>
          </p:cNvSpPr>
          <p:nvPr>
            <p:ph type="dt" idx="1"/>
          </p:nvPr>
        </p:nvSpPr>
        <p:spPr>
          <a:xfrm>
            <a:off x="5273003" y="0"/>
            <a:ext cx="4033943" cy="352375"/>
          </a:xfrm>
          <a:prstGeom prst="rect">
            <a:avLst/>
          </a:prstGeom>
        </p:spPr>
        <p:txBody>
          <a:bodyPr vert="horz" lIns="93324" tIns="46662" rIns="93324" bIns="46662" rtlCol="0"/>
          <a:lstStyle>
            <a:lvl1pPr algn="r">
              <a:defRPr sz="1200">
                <a:latin typeface="Trade Gothic Next Light" panose="020B0403040303020004" pitchFamily="34" charset="0"/>
              </a:defRPr>
            </a:lvl1pPr>
          </a:lstStyle>
          <a:p>
            <a:fld id="{60AD3707-5939-CF4B-87DD-8EBAF76B2ABE}" type="datetimeFigureOut">
              <a:rPr lang="en-US" smtClean="0"/>
              <a:pPr/>
              <a:t>10/4/2023</a:t>
            </a:fld>
            <a:endParaRPr lang="en-US" dirty="0"/>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726"/>
            <a:ext cx="4033943" cy="352374"/>
          </a:xfrm>
          <a:prstGeom prst="rect">
            <a:avLst/>
          </a:prstGeom>
        </p:spPr>
        <p:txBody>
          <a:bodyPr vert="horz" lIns="93324" tIns="46662" rIns="93324" bIns="46662" rtlCol="0" anchor="b"/>
          <a:lstStyle>
            <a:lvl1pPr algn="l">
              <a:defRPr sz="1200">
                <a:latin typeface="Trade Gothic Next Light" panose="020B0403040303020004" pitchFamily="34" charset="0"/>
              </a:defRPr>
            </a:lvl1pPr>
          </a:lstStyle>
          <a:p>
            <a:endParaRPr lang="en-US" dirty="0"/>
          </a:p>
        </p:txBody>
      </p:sp>
      <p:sp>
        <p:nvSpPr>
          <p:cNvPr id="7" name="Slide Number Placeholder 6"/>
          <p:cNvSpPr>
            <a:spLocks noGrp="1"/>
          </p:cNvSpPr>
          <p:nvPr>
            <p:ph type="sldNum" sz="quarter" idx="5"/>
          </p:nvPr>
        </p:nvSpPr>
        <p:spPr>
          <a:xfrm>
            <a:off x="5273003" y="6670726"/>
            <a:ext cx="4033943" cy="352374"/>
          </a:xfrm>
          <a:prstGeom prst="rect">
            <a:avLst/>
          </a:prstGeom>
        </p:spPr>
        <p:txBody>
          <a:bodyPr vert="horz" lIns="93324" tIns="46662" rIns="93324" bIns="46662" rtlCol="0" anchor="b"/>
          <a:lstStyle>
            <a:lvl1pPr algn="r">
              <a:defRPr sz="1200">
                <a:latin typeface="Trade Gothic Next Light" panose="020B0403040303020004" pitchFamily="34" charset="0"/>
              </a:defRPr>
            </a:lvl1pPr>
          </a:lstStyle>
          <a:p>
            <a:fld id="{CC380EED-7CA7-5E4F-A337-55E5A5CDF49A}" type="slidenum">
              <a:rPr lang="en-US" smtClean="0"/>
              <a:pPr/>
              <a:t>‹N°›</a:t>
            </a:fld>
            <a:endParaRPr lang="en-US" dirty="0"/>
          </a:p>
        </p:txBody>
      </p:sp>
    </p:spTree>
    <p:extLst>
      <p:ext uri="{BB962C8B-B14F-4D97-AF65-F5344CB8AC3E}">
        <p14:creationId xmlns:p14="http://schemas.microsoft.com/office/powerpoint/2010/main" val="667009739"/>
      </p:ext>
    </p:extLst>
  </p:cSld>
  <p:clrMap bg1="lt1" tx1="dk1" bg2="lt2" tx2="dk2" accent1="accent1" accent2="accent2" accent3="accent3" accent4="accent4" accent5="accent5" accent6="accent6" hlink="hlink" folHlink="folHlink"/>
  <p:notesStyle>
    <a:lvl1pPr marL="0" algn="l" defTabSz="1018467" rtl="0" eaLnBrk="1" latinLnBrk="0" hangingPunct="1">
      <a:defRPr sz="1337" kern="1200">
        <a:solidFill>
          <a:schemeClr val="tx1"/>
        </a:solidFill>
        <a:latin typeface="Trade Gothic Next Light" panose="020B0403040303020004" pitchFamily="34" charset="0"/>
        <a:ea typeface="+mn-ea"/>
        <a:cs typeface="+mn-cs"/>
      </a:defRPr>
    </a:lvl1pPr>
    <a:lvl2pPr marL="509233" algn="l" defTabSz="1018467" rtl="0" eaLnBrk="1" latinLnBrk="0" hangingPunct="1">
      <a:defRPr sz="1337" kern="1200">
        <a:solidFill>
          <a:schemeClr val="tx1"/>
        </a:solidFill>
        <a:latin typeface="Trade Gothic Next Light" panose="020B0403040303020004" pitchFamily="34" charset="0"/>
        <a:ea typeface="+mn-ea"/>
        <a:cs typeface="+mn-cs"/>
      </a:defRPr>
    </a:lvl2pPr>
    <a:lvl3pPr marL="1018467" algn="l" defTabSz="1018467" rtl="0" eaLnBrk="1" latinLnBrk="0" hangingPunct="1">
      <a:defRPr sz="1337" kern="1200">
        <a:solidFill>
          <a:schemeClr val="tx1"/>
        </a:solidFill>
        <a:latin typeface="Trade Gothic Next Light" panose="020B0403040303020004" pitchFamily="34" charset="0"/>
        <a:ea typeface="+mn-ea"/>
        <a:cs typeface="+mn-cs"/>
      </a:defRPr>
    </a:lvl3pPr>
    <a:lvl4pPr marL="1527701" algn="l" defTabSz="1018467" rtl="0" eaLnBrk="1" latinLnBrk="0" hangingPunct="1">
      <a:defRPr sz="1337" kern="1200">
        <a:solidFill>
          <a:schemeClr val="tx1"/>
        </a:solidFill>
        <a:latin typeface="Trade Gothic Next Light" panose="020B0403040303020004" pitchFamily="34" charset="0"/>
        <a:ea typeface="+mn-ea"/>
        <a:cs typeface="+mn-cs"/>
      </a:defRPr>
    </a:lvl4pPr>
    <a:lvl5pPr marL="2036935" algn="l" defTabSz="1018467" rtl="0" eaLnBrk="1" latinLnBrk="0" hangingPunct="1">
      <a:defRPr sz="1337" kern="1200">
        <a:solidFill>
          <a:schemeClr val="tx1"/>
        </a:solidFill>
        <a:latin typeface="Trade Gothic Next Light" panose="020B0403040303020004" pitchFamily="34" charset="0"/>
        <a:ea typeface="+mn-ea"/>
        <a:cs typeface="+mn-cs"/>
      </a:defRPr>
    </a:lvl5pPr>
    <a:lvl6pPr marL="2546169" algn="l" defTabSz="1018467" rtl="0" eaLnBrk="1" latinLnBrk="0" hangingPunct="1">
      <a:defRPr sz="1337" kern="1200">
        <a:solidFill>
          <a:schemeClr val="tx1"/>
        </a:solidFill>
        <a:latin typeface="+mn-lt"/>
        <a:ea typeface="+mn-ea"/>
        <a:cs typeface="+mn-cs"/>
      </a:defRPr>
    </a:lvl6pPr>
    <a:lvl7pPr marL="3055400" algn="l" defTabSz="1018467" rtl="0" eaLnBrk="1" latinLnBrk="0" hangingPunct="1">
      <a:defRPr sz="1337" kern="1200">
        <a:solidFill>
          <a:schemeClr val="tx1"/>
        </a:solidFill>
        <a:latin typeface="+mn-lt"/>
        <a:ea typeface="+mn-ea"/>
        <a:cs typeface="+mn-cs"/>
      </a:defRPr>
    </a:lvl7pPr>
    <a:lvl8pPr marL="3564636" algn="l" defTabSz="1018467" rtl="0" eaLnBrk="1" latinLnBrk="0" hangingPunct="1">
      <a:defRPr sz="1337" kern="1200">
        <a:solidFill>
          <a:schemeClr val="tx1"/>
        </a:solidFill>
        <a:latin typeface="+mn-lt"/>
        <a:ea typeface="+mn-ea"/>
        <a:cs typeface="+mn-cs"/>
      </a:defRPr>
    </a:lvl8pPr>
    <a:lvl9pPr marL="4073867" algn="l" defTabSz="1018467"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74988" y="877888"/>
            <a:ext cx="3159125" cy="23701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380EED-7CA7-5E4F-A337-55E5A5CDF49A}" type="slidenum">
              <a:rPr lang="fr-FR" smtClean="0"/>
              <a:t>1</a:t>
            </a:fld>
            <a:endParaRPr lang="fr-FR" dirty="0"/>
          </a:p>
        </p:txBody>
      </p:sp>
    </p:spTree>
    <p:extLst>
      <p:ext uri="{BB962C8B-B14F-4D97-AF65-F5344CB8AC3E}">
        <p14:creationId xmlns:p14="http://schemas.microsoft.com/office/powerpoint/2010/main" val="356322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C380EED-7CA7-5E4F-A337-55E5A5CDF49A}" type="slidenum">
              <a:rPr lang="en-US" smtClean="0"/>
              <a:pPr/>
              <a:t>10</a:t>
            </a:fld>
            <a:endParaRPr lang="en-US" dirty="0"/>
          </a:p>
        </p:txBody>
      </p:sp>
    </p:spTree>
    <p:extLst>
      <p:ext uri="{BB962C8B-B14F-4D97-AF65-F5344CB8AC3E}">
        <p14:creationId xmlns:p14="http://schemas.microsoft.com/office/powerpoint/2010/main" val="3111458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509233" rtl="0" eaLnBrk="1" fontAlgn="auto" latinLnBrk="0" hangingPunct="1">
              <a:lnSpc>
                <a:spcPct val="100000"/>
              </a:lnSpc>
              <a:spcBef>
                <a:spcPts val="0"/>
              </a:spcBef>
              <a:spcAft>
                <a:spcPts val="0"/>
              </a:spcAft>
              <a:buClrTx/>
              <a:buSzTx/>
              <a:buFontTx/>
              <a:buNone/>
              <a:tabLst/>
              <a:defRPr/>
            </a:pPr>
            <a:fld id="{CC380EED-7CA7-5E4F-A337-55E5A5CDF49A}" type="slidenum">
              <a:rPr kumimoji="0" lang="en-US" sz="1200" b="0" i="0" u="none" strike="noStrike" kern="1200" cap="none" spc="0" normalizeH="0" baseline="0" noProof="0" smtClean="0">
                <a:ln>
                  <a:noFill/>
                </a:ln>
                <a:solidFill>
                  <a:prstClr val="black"/>
                </a:solidFill>
                <a:effectLst/>
                <a:uLnTx/>
                <a:uFillTx/>
                <a:latin typeface="Trade Gothic Next Light" panose="020B0403040303020004" pitchFamily="34" charset="0"/>
                <a:ea typeface="+mn-ea"/>
                <a:cs typeface="+mn-cs"/>
              </a:rPr>
              <a:pPr marL="0" marR="0" lvl="0" indent="0" algn="r" defTabSz="50923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Trade Gothic Next Light" panose="020B0403040303020004" pitchFamily="34" charset="0"/>
              <a:ea typeface="+mn-ea"/>
              <a:cs typeface="+mn-cs"/>
            </a:endParaRPr>
          </a:p>
        </p:txBody>
      </p:sp>
    </p:spTree>
    <p:extLst>
      <p:ext uri="{BB962C8B-B14F-4D97-AF65-F5344CB8AC3E}">
        <p14:creationId xmlns:p14="http://schemas.microsoft.com/office/powerpoint/2010/main" val="1229178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509233" rtl="0" eaLnBrk="1" fontAlgn="auto" latinLnBrk="0" hangingPunct="1">
              <a:lnSpc>
                <a:spcPct val="100000"/>
              </a:lnSpc>
              <a:spcBef>
                <a:spcPts val="0"/>
              </a:spcBef>
              <a:spcAft>
                <a:spcPts val="0"/>
              </a:spcAft>
              <a:buClrTx/>
              <a:buSzTx/>
              <a:buFontTx/>
              <a:buNone/>
              <a:tabLst/>
              <a:defRPr/>
            </a:pPr>
            <a:fld id="{CC380EED-7CA7-5E4F-A337-55E5A5CDF49A}" type="slidenum">
              <a:rPr kumimoji="0" lang="en-US" sz="1200" b="0" i="0" u="none" strike="noStrike" kern="1200" cap="none" spc="0" normalizeH="0" baseline="0" noProof="0" smtClean="0">
                <a:ln>
                  <a:noFill/>
                </a:ln>
                <a:solidFill>
                  <a:prstClr val="black"/>
                </a:solidFill>
                <a:effectLst/>
                <a:uLnTx/>
                <a:uFillTx/>
                <a:latin typeface="Trade Gothic Next Light" panose="020B0403040303020004" pitchFamily="34" charset="0"/>
                <a:ea typeface="+mn-ea"/>
                <a:cs typeface="+mn-cs"/>
              </a:rPr>
              <a:pPr marL="0" marR="0" lvl="0" indent="0" algn="r" defTabSz="50923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Trade Gothic Next Light" panose="020B0403040303020004" pitchFamily="34" charset="0"/>
              <a:ea typeface="+mn-ea"/>
              <a:cs typeface="+mn-cs"/>
            </a:endParaRPr>
          </a:p>
        </p:txBody>
      </p:sp>
    </p:spTree>
    <p:extLst>
      <p:ext uri="{BB962C8B-B14F-4D97-AF65-F5344CB8AC3E}">
        <p14:creationId xmlns:p14="http://schemas.microsoft.com/office/powerpoint/2010/main" val="407132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509233" rtl="0" eaLnBrk="1" fontAlgn="auto" latinLnBrk="0" hangingPunct="1">
              <a:lnSpc>
                <a:spcPct val="100000"/>
              </a:lnSpc>
              <a:spcBef>
                <a:spcPts val="0"/>
              </a:spcBef>
              <a:spcAft>
                <a:spcPts val="0"/>
              </a:spcAft>
              <a:buClrTx/>
              <a:buSzTx/>
              <a:buFontTx/>
              <a:buNone/>
              <a:tabLst/>
              <a:defRPr/>
            </a:pPr>
            <a:fld id="{CC380EED-7CA7-5E4F-A337-55E5A5CDF49A}" type="slidenum">
              <a:rPr kumimoji="0" lang="en-US" sz="1200" b="0" i="0" u="none" strike="noStrike" kern="1200" cap="none" spc="0" normalizeH="0" baseline="0" noProof="0" smtClean="0">
                <a:ln>
                  <a:noFill/>
                </a:ln>
                <a:solidFill>
                  <a:prstClr val="black"/>
                </a:solidFill>
                <a:effectLst/>
                <a:uLnTx/>
                <a:uFillTx/>
                <a:latin typeface="Trade Gothic Next Light" panose="020B0403040303020004" pitchFamily="34" charset="0"/>
                <a:ea typeface="+mn-ea"/>
                <a:cs typeface="+mn-cs"/>
              </a:rPr>
              <a:pPr marL="0" marR="0" lvl="0" indent="0" algn="r" defTabSz="50923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Trade Gothic Next Light" panose="020B0403040303020004" pitchFamily="34" charset="0"/>
              <a:ea typeface="+mn-ea"/>
              <a:cs typeface="+mn-cs"/>
            </a:endParaRPr>
          </a:p>
        </p:txBody>
      </p:sp>
    </p:spTree>
    <p:extLst>
      <p:ext uri="{BB962C8B-B14F-4D97-AF65-F5344CB8AC3E}">
        <p14:creationId xmlns:p14="http://schemas.microsoft.com/office/powerpoint/2010/main" val="410852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Ondine</a:t>
            </a:r>
          </a:p>
        </p:txBody>
      </p:sp>
      <p:sp>
        <p:nvSpPr>
          <p:cNvPr id="4" name="Espace réservé du numéro de diapositive 3"/>
          <p:cNvSpPr>
            <a:spLocks noGrp="1"/>
          </p:cNvSpPr>
          <p:nvPr>
            <p:ph type="sldNum" sz="quarter" idx="5"/>
          </p:nvPr>
        </p:nvSpPr>
        <p:spPr/>
        <p:txBody>
          <a:bodyPr/>
          <a:lstStyle/>
          <a:p>
            <a:fld id="{CC380EED-7CA7-5E4F-A337-55E5A5CDF49A}" type="slidenum">
              <a:rPr lang="en-US" smtClean="0"/>
              <a:pPr/>
              <a:t>20</a:t>
            </a:fld>
            <a:endParaRPr lang="en-US" dirty="0"/>
          </a:p>
        </p:txBody>
      </p:sp>
    </p:spTree>
    <p:extLst>
      <p:ext uri="{BB962C8B-B14F-4D97-AF65-F5344CB8AC3E}">
        <p14:creationId xmlns:p14="http://schemas.microsoft.com/office/powerpoint/2010/main" val="395581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74988" y="877888"/>
            <a:ext cx="3159125" cy="23701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380EED-7CA7-5E4F-A337-55E5A5CDF49A}" type="slidenum">
              <a:rPr lang="fr-FR" smtClean="0"/>
              <a:t>21</a:t>
            </a:fld>
            <a:endParaRPr lang="fr-FR" dirty="0"/>
          </a:p>
        </p:txBody>
      </p:sp>
    </p:spTree>
    <p:extLst>
      <p:ext uri="{BB962C8B-B14F-4D97-AF65-F5344CB8AC3E}">
        <p14:creationId xmlns:p14="http://schemas.microsoft.com/office/powerpoint/2010/main" val="91421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cf8cc5f31_0_371: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cf8cc5f3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b222f19f7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7b222f19f7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74988" y="877888"/>
            <a:ext cx="3159125" cy="2370137"/>
          </a:xfrm>
        </p:spPr>
      </p:sp>
      <p:sp>
        <p:nvSpPr>
          <p:cNvPr id="3" name="Espace réservé des notes 2"/>
          <p:cNvSpPr>
            <a:spLocks noGrp="1"/>
          </p:cNvSpPr>
          <p:nvPr>
            <p:ph type="body" idx="1"/>
          </p:nvPr>
        </p:nvSpPr>
        <p:spPr/>
        <p:txBody>
          <a:bodyPr/>
          <a:lstStyle/>
          <a:p>
            <a:r>
              <a:rPr lang="fr-FR" dirty="0"/>
              <a:t>Annie</a:t>
            </a:r>
          </a:p>
        </p:txBody>
      </p:sp>
      <p:sp>
        <p:nvSpPr>
          <p:cNvPr id="4" name="Espace réservé du numéro de diapositive 3"/>
          <p:cNvSpPr>
            <a:spLocks noGrp="1"/>
          </p:cNvSpPr>
          <p:nvPr>
            <p:ph type="sldNum" sz="quarter" idx="5"/>
          </p:nvPr>
        </p:nvSpPr>
        <p:spPr/>
        <p:txBody>
          <a:bodyPr/>
          <a:lstStyle/>
          <a:p>
            <a:fld id="{CC380EED-7CA7-5E4F-A337-55E5A5CDF49A}" type="slidenum">
              <a:rPr lang="fr-FR" smtClean="0"/>
              <a:t>4</a:t>
            </a:fld>
            <a:endParaRPr lang="fr-FR" dirty="0"/>
          </a:p>
        </p:txBody>
      </p:sp>
    </p:spTree>
    <p:extLst>
      <p:ext uri="{BB962C8B-B14F-4D97-AF65-F5344CB8AC3E}">
        <p14:creationId xmlns:p14="http://schemas.microsoft.com/office/powerpoint/2010/main" val="130518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Annie</a:t>
            </a:r>
          </a:p>
        </p:txBody>
      </p:sp>
      <p:sp>
        <p:nvSpPr>
          <p:cNvPr id="4" name="Espace réservé du numéro de diapositive 3"/>
          <p:cNvSpPr>
            <a:spLocks noGrp="1"/>
          </p:cNvSpPr>
          <p:nvPr>
            <p:ph type="sldNum" sz="quarter" idx="5"/>
          </p:nvPr>
        </p:nvSpPr>
        <p:spPr/>
        <p:txBody>
          <a:bodyPr/>
          <a:lstStyle/>
          <a:p>
            <a:fld id="{CC380EED-7CA7-5E4F-A337-55E5A5CDF49A}" type="slidenum">
              <a:rPr lang="en-US" smtClean="0"/>
              <a:pPr/>
              <a:t>5</a:t>
            </a:fld>
            <a:endParaRPr lang="en-US" dirty="0"/>
          </a:p>
        </p:txBody>
      </p:sp>
    </p:spTree>
    <p:extLst>
      <p:ext uri="{BB962C8B-B14F-4D97-AF65-F5344CB8AC3E}">
        <p14:creationId xmlns:p14="http://schemas.microsoft.com/office/powerpoint/2010/main" val="243523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74988" y="877888"/>
            <a:ext cx="3159125" cy="2370137"/>
          </a:xfrm>
        </p:spPr>
      </p:sp>
      <p:sp>
        <p:nvSpPr>
          <p:cNvPr id="3" name="Espace réservé des notes 2"/>
          <p:cNvSpPr>
            <a:spLocks noGrp="1"/>
          </p:cNvSpPr>
          <p:nvPr>
            <p:ph type="body" idx="1"/>
          </p:nvPr>
        </p:nvSpPr>
        <p:spPr/>
        <p:txBody>
          <a:bodyPr/>
          <a:lstStyle/>
          <a:p>
            <a:r>
              <a:rPr lang="fr-FR" dirty="0"/>
              <a:t>Ondine</a:t>
            </a:r>
          </a:p>
        </p:txBody>
      </p:sp>
      <p:sp>
        <p:nvSpPr>
          <p:cNvPr id="4" name="Espace réservé du numéro de diapositive 3"/>
          <p:cNvSpPr>
            <a:spLocks noGrp="1"/>
          </p:cNvSpPr>
          <p:nvPr>
            <p:ph type="sldNum" sz="quarter" idx="5"/>
          </p:nvPr>
        </p:nvSpPr>
        <p:spPr/>
        <p:txBody>
          <a:bodyPr/>
          <a:lstStyle/>
          <a:p>
            <a:fld id="{CC380EED-7CA7-5E4F-A337-55E5A5CDF49A}" type="slidenum">
              <a:rPr lang="fr-FR" smtClean="0"/>
              <a:t>6</a:t>
            </a:fld>
            <a:endParaRPr lang="fr-FR" dirty="0"/>
          </a:p>
        </p:txBody>
      </p:sp>
    </p:spTree>
    <p:extLst>
      <p:ext uri="{BB962C8B-B14F-4D97-AF65-F5344CB8AC3E}">
        <p14:creationId xmlns:p14="http://schemas.microsoft.com/office/powerpoint/2010/main" val="76811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74988" y="877888"/>
            <a:ext cx="3159125" cy="2370137"/>
          </a:xfrm>
        </p:spPr>
      </p:sp>
      <p:sp>
        <p:nvSpPr>
          <p:cNvPr id="3" name="Espace réservé des notes 2"/>
          <p:cNvSpPr>
            <a:spLocks noGrp="1"/>
          </p:cNvSpPr>
          <p:nvPr>
            <p:ph type="body" idx="1"/>
          </p:nvPr>
        </p:nvSpPr>
        <p:spPr/>
        <p:txBody>
          <a:bodyPr/>
          <a:lstStyle/>
          <a:p>
            <a:r>
              <a:rPr lang="fr-FR" dirty="0"/>
              <a:t>Ondine</a:t>
            </a:r>
          </a:p>
        </p:txBody>
      </p:sp>
      <p:sp>
        <p:nvSpPr>
          <p:cNvPr id="4" name="Espace réservé du numéro de diapositive 3"/>
          <p:cNvSpPr>
            <a:spLocks noGrp="1"/>
          </p:cNvSpPr>
          <p:nvPr>
            <p:ph type="sldNum" sz="quarter" idx="5"/>
          </p:nvPr>
        </p:nvSpPr>
        <p:spPr/>
        <p:txBody>
          <a:bodyPr/>
          <a:lstStyle/>
          <a:p>
            <a:fld id="{CC380EED-7CA7-5E4F-A337-55E5A5CDF49A}" type="slidenum">
              <a:rPr lang="fr-FR" smtClean="0"/>
              <a:t>7</a:t>
            </a:fld>
            <a:endParaRPr lang="fr-FR" dirty="0"/>
          </a:p>
        </p:txBody>
      </p:sp>
    </p:spTree>
    <p:extLst>
      <p:ext uri="{BB962C8B-B14F-4D97-AF65-F5344CB8AC3E}">
        <p14:creationId xmlns:p14="http://schemas.microsoft.com/office/powerpoint/2010/main" val="290420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Ondine</a:t>
            </a:r>
          </a:p>
        </p:txBody>
      </p:sp>
      <p:sp>
        <p:nvSpPr>
          <p:cNvPr id="4" name="Espace réservé du numéro de diapositive 3"/>
          <p:cNvSpPr>
            <a:spLocks noGrp="1"/>
          </p:cNvSpPr>
          <p:nvPr>
            <p:ph type="sldNum" sz="quarter" idx="5"/>
          </p:nvPr>
        </p:nvSpPr>
        <p:spPr/>
        <p:txBody>
          <a:bodyPr/>
          <a:lstStyle/>
          <a:p>
            <a:fld id="{CC380EED-7CA7-5E4F-A337-55E5A5CDF49A}" type="slidenum">
              <a:rPr lang="en-US" smtClean="0"/>
              <a:pPr/>
              <a:t>8</a:t>
            </a:fld>
            <a:endParaRPr lang="en-US" dirty="0"/>
          </a:p>
        </p:txBody>
      </p:sp>
    </p:spTree>
    <p:extLst>
      <p:ext uri="{BB962C8B-B14F-4D97-AF65-F5344CB8AC3E}">
        <p14:creationId xmlns:p14="http://schemas.microsoft.com/office/powerpoint/2010/main" val="138497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74988" y="877888"/>
            <a:ext cx="3159125" cy="2370137"/>
          </a:xfrm>
        </p:spPr>
      </p:sp>
      <p:sp>
        <p:nvSpPr>
          <p:cNvPr id="3" name="Espace réservé des notes 2"/>
          <p:cNvSpPr>
            <a:spLocks noGrp="1"/>
          </p:cNvSpPr>
          <p:nvPr>
            <p:ph type="body" idx="1"/>
          </p:nvPr>
        </p:nvSpPr>
        <p:spPr/>
        <p:txBody>
          <a:bodyPr/>
          <a:lstStyle/>
          <a:p>
            <a:r>
              <a:rPr lang="fr-FR" dirty="0"/>
              <a:t>Andrée</a:t>
            </a:r>
          </a:p>
        </p:txBody>
      </p:sp>
      <p:sp>
        <p:nvSpPr>
          <p:cNvPr id="4" name="Espace réservé du numéro de diapositive 3"/>
          <p:cNvSpPr>
            <a:spLocks noGrp="1"/>
          </p:cNvSpPr>
          <p:nvPr>
            <p:ph type="sldNum" sz="quarter" idx="5"/>
          </p:nvPr>
        </p:nvSpPr>
        <p:spPr/>
        <p:txBody>
          <a:bodyPr/>
          <a:lstStyle/>
          <a:p>
            <a:fld id="{CC380EED-7CA7-5E4F-A337-55E5A5CDF49A}" type="slidenum">
              <a:rPr lang="fr-FR" smtClean="0"/>
              <a:t>9</a:t>
            </a:fld>
            <a:endParaRPr lang="fr-FR" dirty="0"/>
          </a:p>
        </p:txBody>
      </p:sp>
    </p:spTree>
    <p:extLst>
      <p:ext uri="{BB962C8B-B14F-4D97-AF65-F5344CB8AC3E}">
        <p14:creationId xmlns:p14="http://schemas.microsoft.com/office/powerpoint/2010/main" val="287175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initial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7" name="Image 6" descr="Une image contenant sport, nageant, fond marin&#10;&#10;Description générée automatiquement">
            <a:extLst>
              <a:ext uri="{FF2B5EF4-FFF2-40B4-BE49-F238E27FC236}">
                <a16:creationId xmlns:a16="http://schemas.microsoft.com/office/drawing/2014/main" id="{3A526694-D638-7137-99FE-78BC7D552120}"/>
              </a:ext>
            </a:extLst>
          </p:cNvPr>
          <p:cNvPicPr>
            <a:picLocks noChangeAspect="1"/>
          </p:cNvPicPr>
          <p:nvPr userDrawn="1"/>
        </p:nvPicPr>
        <p:blipFill rotWithShape="1">
          <a:blip r:embed="rId2"/>
          <a:srcRect l="74922" t="83303"/>
          <a:stretch/>
        </p:blipFill>
        <p:spPr>
          <a:xfrm>
            <a:off x="7763896" y="6474636"/>
            <a:ext cx="2599306" cy="1297763"/>
          </a:xfrm>
          <a:prstGeom prst="rect">
            <a:avLst/>
          </a:prstGeom>
        </p:spPr>
      </p:pic>
      <p:sp>
        <p:nvSpPr>
          <p:cNvPr id="226" name="Freeform 88" hidden="1">
            <a:extLst>
              <a:ext uri="{FF2B5EF4-FFF2-40B4-BE49-F238E27FC236}">
                <a16:creationId xmlns:a16="http://schemas.microsoft.com/office/drawing/2014/main" id="{5D43C9F4-22BB-4B2C-8AF2-50A37F27A1CF}"/>
              </a:ext>
            </a:extLst>
          </p:cNvPr>
          <p:cNvSpPr>
            <a:spLocks noEditPoints="1"/>
          </p:cNvSpPr>
          <p:nvPr/>
        </p:nvSpPr>
        <p:spPr bwMode="auto">
          <a:xfrm>
            <a:off x="4503175" y="3234597"/>
            <a:ext cx="10326246" cy="9108618"/>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 name="Subtitle 2"/>
          <p:cNvSpPr>
            <a:spLocks noGrp="1"/>
          </p:cNvSpPr>
          <p:nvPr>
            <p:ph type="subTitle" idx="1"/>
          </p:nvPr>
        </p:nvSpPr>
        <p:spPr>
          <a:xfrm>
            <a:off x="471513" y="3706813"/>
            <a:ext cx="9426550" cy="2279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2" name="Title 1"/>
          <p:cNvSpPr>
            <a:spLocks noGrp="1"/>
          </p:cNvSpPr>
          <p:nvPr>
            <p:ph type="ctrTitle"/>
          </p:nvPr>
        </p:nvSpPr>
        <p:spPr>
          <a:xfrm>
            <a:off x="465138" y="501651"/>
            <a:ext cx="9425995" cy="2916238"/>
          </a:xfrm>
          <a:prstGeom prst="rect">
            <a:avLst/>
          </a:prstGeom>
        </p:spPr>
        <p:txBody>
          <a:bodyPr anchor="b">
            <a:normAutofit/>
          </a:bodyPr>
          <a:lstStyle>
            <a:lvl1pPr algn="ctr">
              <a:defRPr sz="4400">
                <a:solidFill>
                  <a:schemeClr val="bg1"/>
                </a:solidFill>
              </a:defRPr>
            </a:lvl1pPr>
          </a:lstStyle>
          <a:p>
            <a:r>
              <a:rPr lang="fr-FR"/>
              <a:t>Modifiez le style du titre</a:t>
            </a:r>
            <a:endParaRPr lang="en-US" dirty="0"/>
          </a:p>
        </p:txBody>
      </p:sp>
      <p:sp>
        <p:nvSpPr>
          <p:cNvPr id="116" name="Forme libre : forme 115">
            <a:extLst>
              <a:ext uri="{FF2B5EF4-FFF2-40B4-BE49-F238E27FC236}">
                <a16:creationId xmlns:a16="http://schemas.microsoft.com/office/drawing/2014/main" id="{4FB30A62-E7BA-43D0-A3A7-DC8B65048C81}"/>
              </a:ext>
            </a:extLst>
          </p:cNvPr>
          <p:cNvSpPr/>
          <p:nvPr userDrawn="1"/>
        </p:nvSpPr>
        <p:spPr>
          <a:xfrm>
            <a:off x="9893204" y="6908225"/>
            <a:ext cx="230419" cy="141211"/>
          </a:xfrm>
          <a:custGeom>
            <a:avLst/>
            <a:gdLst>
              <a:gd name="connsiteX0" fmla="*/ 131873 w 287046"/>
              <a:gd name="connsiteY0" fmla="*/ 152870 h 175915"/>
              <a:gd name="connsiteX1" fmla="*/ 113692 w 287046"/>
              <a:gd name="connsiteY1" fmla="*/ 142371 h 175915"/>
              <a:gd name="connsiteX2" fmla="*/ 131360 w 287046"/>
              <a:gd name="connsiteY2" fmla="*/ 131617 h 175915"/>
              <a:gd name="connsiteX3" fmla="*/ 99352 w 287046"/>
              <a:gd name="connsiteY3" fmla="*/ 131617 h 175915"/>
              <a:gd name="connsiteX4" fmla="*/ 99352 w 287046"/>
              <a:gd name="connsiteY4" fmla="*/ 116509 h 175915"/>
              <a:gd name="connsiteX5" fmla="*/ 114460 w 287046"/>
              <a:gd name="connsiteY5" fmla="*/ 116509 h 175915"/>
              <a:gd name="connsiteX6" fmla="*/ 97048 w 287046"/>
              <a:gd name="connsiteY6" fmla="*/ 96280 h 175915"/>
              <a:gd name="connsiteX7" fmla="*/ 83989 w 287046"/>
              <a:gd name="connsiteY7" fmla="*/ 117789 h 175915"/>
              <a:gd name="connsiteX8" fmla="*/ 67089 w 287046"/>
              <a:gd name="connsiteY8" fmla="*/ 92951 h 175915"/>
              <a:gd name="connsiteX9" fmla="*/ 93719 w 287046"/>
              <a:gd name="connsiteY9" fmla="*/ 65552 h 175915"/>
              <a:gd name="connsiteX10" fmla="*/ 129056 w 287046"/>
              <a:gd name="connsiteY10" fmla="*/ 116253 h 175915"/>
              <a:gd name="connsiteX11" fmla="*/ 135201 w 287046"/>
              <a:gd name="connsiteY11" fmla="*/ 116253 h 175915"/>
              <a:gd name="connsiteX12" fmla="*/ 133665 w 287046"/>
              <a:gd name="connsiteY12" fmla="*/ 90902 h 175915"/>
              <a:gd name="connsiteX13" fmla="*/ 119582 w 287046"/>
              <a:gd name="connsiteY13" fmla="*/ 47884 h 175915"/>
              <a:gd name="connsiteX14" fmla="*/ 143395 w 287046"/>
              <a:gd name="connsiteY14" fmla="*/ 2561 h 175915"/>
              <a:gd name="connsiteX15" fmla="*/ 167209 w 287046"/>
              <a:gd name="connsiteY15" fmla="*/ 47884 h 175915"/>
              <a:gd name="connsiteX16" fmla="*/ 153382 w 287046"/>
              <a:gd name="connsiteY16" fmla="*/ 90902 h 175915"/>
              <a:gd name="connsiteX17" fmla="*/ 151846 w 287046"/>
              <a:gd name="connsiteY17" fmla="*/ 116253 h 175915"/>
              <a:gd name="connsiteX18" fmla="*/ 157991 w 287046"/>
              <a:gd name="connsiteY18" fmla="*/ 116253 h 175915"/>
              <a:gd name="connsiteX19" fmla="*/ 193328 w 287046"/>
              <a:gd name="connsiteY19" fmla="*/ 65552 h 175915"/>
              <a:gd name="connsiteX20" fmla="*/ 219958 w 287046"/>
              <a:gd name="connsiteY20" fmla="*/ 92951 h 175915"/>
              <a:gd name="connsiteX21" fmla="*/ 203058 w 287046"/>
              <a:gd name="connsiteY21" fmla="*/ 117789 h 175915"/>
              <a:gd name="connsiteX22" fmla="*/ 189999 w 287046"/>
              <a:gd name="connsiteY22" fmla="*/ 96280 h 175915"/>
              <a:gd name="connsiteX23" fmla="*/ 172587 w 287046"/>
              <a:gd name="connsiteY23" fmla="*/ 116509 h 175915"/>
              <a:gd name="connsiteX24" fmla="*/ 187694 w 287046"/>
              <a:gd name="connsiteY24" fmla="*/ 116509 h 175915"/>
              <a:gd name="connsiteX25" fmla="*/ 187694 w 287046"/>
              <a:gd name="connsiteY25" fmla="*/ 131617 h 175915"/>
              <a:gd name="connsiteX26" fmla="*/ 155687 w 287046"/>
              <a:gd name="connsiteY26" fmla="*/ 131617 h 175915"/>
              <a:gd name="connsiteX27" fmla="*/ 173355 w 287046"/>
              <a:gd name="connsiteY27" fmla="*/ 142371 h 175915"/>
              <a:gd name="connsiteX28" fmla="*/ 155174 w 287046"/>
              <a:gd name="connsiteY28" fmla="*/ 152870 h 175915"/>
              <a:gd name="connsiteX29" fmla="*/ 143652 w 287046"/>
              <a:gd name="connsiteY29" fmla="*/ 172587 h 175915"/>
              <a:gd name="connsiteX30" fmla="*/ 132129 w 287046"/>
              <a:gd name="connsiteY30" fmla="*/ 152870 h 175915"/>
              <a:gd name="connsiteX31" fmla="*/ 287047 w 287046"/>
              <a:gd name="connsiteY31" fmla="*/ 0 h 175915"/>
              <a:gd name="connsiteX32" fmla="*/ 0 w 287046"/>
              <a:gd name="connsiteY32" fmla="*/ 0 h 175915"/>
              <a:gd name="connsiteX33" fmla="*/ 0 w 287046"/>
              <a:gd name="connsiteY33" fmla="*/ 175915 h 175915"/>
              <a:gd name="connsiteX34" fmla="*/ 287047 w 287046"/>
              <a:gd name="connsiteY34" fmla="*/ 175915 h 175915"/>
              <a:gd name="connsiteX35" fmla="*/ 287047 w 287046"/>
              <a:gd name="connsiteY35" fmla="*/ 0 h 17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046" h="175915">
                <a:moveTo>
                  <a:pt x="131873" y="152870"/>
                </a:moveTo>
                <a:cubicBezTo>
                  <a:pt x="113948" y="158503"/>
                  <a:pt x="113692" y="142371"/>
                  <a:pt x="113692" y="142371"/>
                </a:cubicBezTo>
                <a:cubicBezTo>
                  <a:pt x="129568" y="145188"/>
                  <a:pt x="131360" y="131617"/>
                  <a:pt x="131360" y="131617"/>
                </a:cubicBezTo>
                <a:lnTo>
                  <a:pt x="99352" y="131617"/>
                </a:lnTo>
                <a:lnTo>
                  <a:pt x="99352" y="116509"/>
                </a:lnTo>
                <a:lnTo>
                  <a:pt x="114460" y="116509"/>
                </a:lnTo>
                <a:cubicBezTo>
                  <a:pt x="114460" y="116509"/>
                  <a:pt x="111900" y="96280"/>
                  <a:pt x="97048" y="96280"/>
                </a:cubicBezTo>
                <a:cubicBezTo>
                  <a:pt x="83221" y="96280"/>
                  <a:pt x="81428" y="111387"/>
                  <a:pt x="83989" y="117789"/>
                </a:cubicBezTo>
                <a:cubicBezTo>
                  <a:pt x="77075" y="119069"/>
                  <a:pt x="67089" y="107034"/>
                  <a:pt x="67089" y="92951"/>
                </a:cubicBezTo>
                <a:cubicBezTo>
                  <a:pt x="67089" y="75026"/>
                  <a:pt x="81172" y="65552"/>
                  <a:pt x="93719" y="65552"/>
                </a:cubicBezTo>
                <a:cubicBezTo>
                  <a:pt x="113948" y="65552"/>
                  <a:pt x="129056" y="88854"/>
                  <a:pt x="129056" y="116253"/>
                </a:cubicBezTo>
                <a:lnTo>
                  <a:pt x="135201" y="116253"/>
                </a:lnTo>
                <a:cubicBezTo>
                  <a:pt x="135201" y="116253"/>
                  <a:pt x="136482" y="103193"/>
                  <a:pt x="133665" y="90902"/>
                </a:cubicBezTo>
                <a:cubicBezTo>
                  <a:pt x="129312" y="71954"/>
                  <a:pt x="119838" y="60687"/>
                  <a:pt x="119582" y="47884"/>
                </a:cubicBezTo>
                <a:cubicBezTo>
                  <a:pt x="119325" y="25606"/>
                  <a:pt x="132641" y="22021"/>
                  <a:pt x="143395" y="2561"/>
                </a:cubicBezTo>
                <a:cubicBezTo>
                  <a:pt x="154150" y="22021"/>
                  <a:pt x="167722" y="25606"/>
                  <a:pt x="167209" y="47884"/>
                </a:cubicBezTo>
                <a:cubicBezTo>
                  <a:pt x="167209" y="60687"/>
                  <a:pt x="157479" y="71954"/>
                  <a:pt x="153382" y="90902"/>
                </a:cubicBezTo>
                <a:cubicBezTo>
                  <a:pt x="150565" y="102937"/>
                  <a:pt x="151846" y="116253"/>
                  <a:pt x="151846" y="116253"/>
                </a:cubicBezTo>
                <a:lnTo>
                  <a:pt x="157991" y="116253"/>
                </a:lnTo>
                <a:cubicBezTo>
                  <a:pt x="157991" y="88854"/>
                  <a:pt x="173099" y="65552"/>
                  <a:pt x="193328" y="65552"/>
                </a:cubicBezTo>
                <a:cubicBezTo>
                  <a:pt x="205875" y="65552"/>
                  <a:pt x="219958" y="75026"/>
                  <a:pt x="219958" y="92951"/>
                </a:cubicBezTo>
                <a:cubicBezTo>
                  <a:pt x="219958" y="107034"/>
                  <a:pt x="209972" y="118813"/>
                  <a:pt x="203058" y="117789"/>
                </a:cubicBezTo>
                <a:cubicBezTo>
                  <a:pt x="205619" y="111387"/>
                  <a:pt x="203570" y="96280"/>
                  <a:pt x="189999" y="96280"/>
                </a:cubicBezTo>
                <a:cubicBezTo>
                  <a:pt x="175147" y="96280"/>
                  <a:pt x="172587" y="116509"/>
                  <a:pt x="172587" y="116509"/>
                </a:cubicBezTo>
                <a:lnTo>
                  <a:pt x="187694" y="116509"/>
                </a:lnTo>
                <a:lnTo>
                  <a:pt x="187694" y="131617"/>
                </a:lnTo>
                <a:lnTo>
                  <a:pt x="155687" y="131617"/>
                </a:lnTo>
                <a:cubicBezTo>
                  <a:pt x="155687" y="131617"/>
                  <a:pt x="157223" y="145188"/>
                  <a:pt x="173355" y="142371"/>
                </a:cubicBezTo>
                <a:cubicBezTo>
                  <a:pt x="173355" y="142371"/>
                  <a:pt x="173355" y="158503"/>
                  <a:pt x="155174" y="152870"/>
                </a:cubicBezTo>
                <a:cubicBezTo>
                  <a:pt x="155174" y="152870"/>
                  <a:pt x="154406" y="167209"/>
                  <a:pt x="143652" y="172587"/>
                </a:cubicBezTo>
                <a:cubicBezTo>
                  <a:pt x="132897" y="167465"/>
                  <a:pt x="132129" y="152870"/>
                  <a:pt x="132129" y="152870"/>
                </a:cubicBezTo>
                <a:close/>
                <a:moveTo>
                  <a:pt x="287047" y="0"/>
                </a:moveTo>
                <a:lnTo>
                  <a:pt x="0" y="0"/>
                </a:lnTo>
                <a:lnTo>
                  <a:pt x="0" y="175915"/>
                </a:lnTo>
                <a:lnTo>
                  <a:pt x="287047" y="175915"/>
                </a:lnTo>
                <a:lnTo>
                  <a:pt x="287047" y="0"/>
                </a:lnTo>
                <a:close/>
              </a:path>
            </a:pathLst>
          </a:custGeom>
          <a:noFill/>
          <a:ln w="25537" cap="flat">
            <a:noFill/>
            <a:prstDash val="solid"/>
            <a:miter/>
          </a:ln>
        </p:spPr>
        <p:txBody>
          <a:bodyPr rtlCol="0" anchor="ctr"/>
          <a:lstStyle/>
          <a:p>
            <a:endParaRPr lang="fr-CA" sz="2006"/>
          </a:p>
        </p:txBody>
      </p:sp>
      <p:sp>
        <p:nvSpPr>
          <p:cNvPr id="117" name="Forme libre : forme 116">
            <a:extLst>
              <a:ext uri="{FF2B5EF4-FFF2-40B4-BE49-F238E27FC236}">
                <a16:creationId xmlns:a16="http://schemas.microsoft.com/office/drawing/2014/main" id="{CE158617-56F1-491F-91E1-476DAA94C44F}"/>
              </a:ext>
            </a:extLst>
          </p:cNvPr>
          <p:cNvSpPr/>
          <p:nvPr userDrawn="1"/>
        </p:nvSpPr>
        <p:spPr>
          <a:xfrm>
            <a:off x="10132784" y="6908225"/>
            <a:ext cx="230419" cy="141211"/>
          </a:xfrm>
          <a:custGeom>
            <a:avLst/>
            <a:gdLst>
              <a:gd name="connsiteX0" fmla="*/ 131872 w 287046"/>
              <a:gd name="connsiteY0" fmla="*/ 152870 h 175915"/>
              <a:gd name="connsiteX1" fmla="*/ 113692 w 287046"/>
              <a:gd name="connsiteY1" fmla="*/ 142371 h 175915"/>
              <a:gd name="connsiteX2" fmla="*/ 131360 w 287046"/>
              <a:gd name="connsiteY2" fmla="*/ 131617 h 175915"/>
              <a:gd name="connsiteX3" fmla="*/ 99352 w 287046"/>
              <a:gd name="connsiteY3" fmla="*/ 131617 h 175915"/>
              <a:gd name="connsiteX4" fmla="*/ 99352 w 287046"/>
              <a:gd name="connsiteY4" fmla="*/ 116509 h 175915"/>
              <a:gd name="connsiteX5" fmla="*/ 114460 w 287046"/>
              <a:gd name="connsiteY5" fmla="*/ 116509 h 175915"/>
              <a:gd name="connsiteX6" fmla="*/ 97048 w 287046"/>
              <a:gd name="connsiteY6" fmla="*/ 96280 h 175915"/>
              <a:gd name="connsiteX7" fmla="*/ 83989 w 287046"/>
              <a:gd name="connsiteY7" fmla="*/ 117789 h 175915"/>
              <a:gd name="connsiteX8" fmla="*/ 67088 w 287046"/>
              <a:gd name="connsiteY8" fmla="*/ 92951 h 175915"/>
              <a:gd name="connsiteX9" fmla="*/ 93719 w 287046"/>
              <a:gd name="connsiteY9" fmla="*/ 65552 h 175915"/>
              <a:gd name="connsiteX10" fmla="*/ 129056 w 287046"/>
              <a:gd name="connsiteY10" fmla="*/ 116253 h 175915"/>
              <a:gd name="connsiteX11" fmla="*/ 135201 w 287046"/>
              <a:gd name="connsiteY11" fmla="*/ 116253 h 175915"/>
              <a:gd name="connsiteX12" fmla="*/ 133665 w 287046"/>
              <a:gd name="connsiteY12" fmla="*/ 90902 h 175915"/>
              <a:gd name="connsiteX13" fmla="*/ 119837 w 287046"/>
              <a:gd name="connsiteY13" fmla="*/ 47884 h 175915"/>
              <a:gd name="connsiteX14" fmla="*/ 143651 w 287046"/>
              <a:gd name="connsiteY14" fmla="*/ 2561 h 175915"/>
              <a:gd name="connsiteX15" fmla="*/ 167465 w 287046"/>
              <a:gd name="connsiteY15" fmla="*/ 47884 h 175915"/>
              <a:gd name="connsiteX16" fmla="*/ 153382 w 287046"/>
              <a:gd name="connsiteY16" fmla="*/ 90902 h 175915"/>
              <a:gd name="connsiteX17" fmla="*/ 151845 w 287046"/>
              <a:gd name="connsiteY17" fmla="*/ 116253 h 175915"/>
              <a:gd name="connsiteX18" fmla="*/ 157991 w 287046"/>
              <a:gd name="connsiteY18" fmla="*/ 116253 h 175915"/>
              <a:gd name="connsiteX19" fmla="*/ 193328 w 287046"/>
              <a:gd name="connsiteY19" fmla="*/ 65552 h 175915"/>
              <a:gd name="connsiteX20" fmla="*/ 219958 w 287046"/>
              <a:gd name="connsiteY20" fmla="*/ 92951 h 175915"/>
              <a:gd name="connsiteX21" fmla="*/ 203058 w 287046"/>
              <a:gd name="connsiteY21" fmla="*/ 117789 h 175915"/>
              <a:gd name="connsiteX22" fmla="*/ 189999 w 287046"/>
              <a:gd name="connsiteY22" fmla="*/ 96280 h 175915"/>
              <a:gd name="connsiteX23" fmla="*/ 172587 w 287046"/>
              <a:gd name="connsiteY23" fmla="*/ 116509 h 175915"/>
              <a:gd name="connsiteX24" fmla="*/ 187694 w 287046"/>
              <a:gd name="connsiteY24" fmla="*/ 116509 h 175915"/>
              <a:gd name="connsiteX25" fmla="*/ 187694 w 287046"/>
              <a:gd name="connsiteY25" fmla="*/ 131617 h 175915"/>
              <a:gd name="connsiteX26" fmla="*/ 155686 w 287046"/>
              <a:gd name="connsiteY26" fmla="*/ 131617 h 175915"/>
              <a:gd name="connsiteX27" fmla="*/ 173355 w 287046"/>
              <a:gd name="connsiteY27" fmla="*/ 142371 h 175915"/>
              <a:gd name="connsiteX28" fmla="*/ 155174 w 287046"/>
              <a:gd name="connsiteY28" fmla="*/ 152870 h 175915"/>
              <a:gd name="connsiteX29" fmla="*/ 143651 w 287046"/>
              <a:gd name="connsiteY29" fmla="*/ 172587 h 175915"/>
              <a:gd name="connsiteX30" fmla="*/ 132129 w 287046"/>
              <a:gd name="connsiteY30" fmla="*/ 152870 h 175915"/>
              <a:gd name="connsiteX31" fmla="*/ 287047 w 287046"/>
              <a:gd name="connsiteY31" fmla="*/ 0 h 175915"/>
              <a:gd name="connsiteX32" fmla="*/ 0 w 287046"/>
              <a:gd name="connsiteY32" fmla="*/ 0 h 175915"/>
              <a:gd name="connsiteX33" fmla="*/ 0 w 287046"/>
              <a:gd name="connsiteY33" fmla="*/ 175915 h 175915"/>
              <a:gd name="connsiteX34" fmla="*/ 287047 w 287046"/>
              <a:gd name="connsiteY34" fmla="*/ 175915 h 175915"/>
              <a:gd name="connsiteX35" fmla="*/ 287047 w 287046"/>
              <a:gd name="connsiteY35" fmla="*/ 0 h 17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046" h="175915">
                <a:moveTo>
                  <a:pt x="131872" y="152870"/>
                </a:moveTo>
                <a:cubicBezTo>
                  <a:pt x="113692" y="158503"/>
                  <a:pt x="113692" y="142371"/>
                  <a:pt x="113692" y="142371"/>
                </a:cubicBezTo>
                <a:cubicBezTo>
                  <a:pt x="129568" y="145188"/>
                  <a:pt x="131360" y="131617"/>
                  <a:pt x="131360" y="131617"/>
                </a:cubicBezTo>
                <a:lnTo>
                  <a:pt x="99352" y="131617"/>
                </a:lnTo>
                <a:lnTo>
                  <a:pt x="99352" y="116509"/>
                </a:lnTo>
                <a:lnTo>
                  <a:pt x="114460" y="116509"/>
                </a:lnTo>
                <a:cubicBezTo>
                  <a:pt x="114460" y="116509"/>
                  <a:pt x="111900" y="96280"/>
                  <a:pt x="97048" y="96280"/>
                </a:cubicBezTo>
                <a:cubicBezTo>
                  <a:pt x="83221" y="96280"/>
                  <a:pt x="81428" y="111387"/>
                  <a:pt x="83989" y="117789"/>
                </a:cubicBezTo>
                <a:cubicBezTo>
                  <a:pt x="77075" y="119069"/>
                  <a:pt x="67088" y="107034"/>
                  <a:pt x="67088" y="92951"/>
                </a:cubicBezTo>
                <a:cubicBezTo>
                  <a:pt x="67088" y="75026"/>
                  <a:pt x="81172" y="65552"/>
                  <a:pt x="93719" y="65552"/>
                </a:cubicBezTo>
                <a:cubicBezTo>
                  <a:pt x="113948" y="65552"/>
                  <a:pt x="129056" y="88854"/>
                  <a:pt x="129056" y="116253"/>
                </a:cubicBezTo>
                <a:lnTo>
                  <a:pt x="135201" y="116253"/>
                </a:lnTo>
                <a:cubicBezTo>
                  <a:pt x="135201" y="116253"/>
                  <a:pt x="136482" y="103193"/>
                  <a:pt x="133665" y="90902"/>
                </a:cubicBezTo>
                <a:cubicBezTo>
                  <a:pt x="129312" y="71954"/>
                  <a:pt x="119837" y="60687"/>
                  <a:pt x="119837" y="47884"/>
                </a:cubicBezTo>
                <a:cubicBezTo>
                  <a:pt x="119582" y="25606"/>
                  <a:pt x="132897" y="22021"/>
                  <a:pt x="143651" y="2561"/>
                </a:cubicBezTo>
                <a:cubicBezTo>
                  <a:pt x="154406" y="22021"/>
                  <a:pt x="167977" y="25606"/>
                  <a:pt x="167465" y="47884"/>
                </a:cubicBezTo>
                <a:cubicBezTo>
                  <a:pt x="167465" y="60687"/>
                  <a:pt x="157735" y="71954"/>
                  <a:pt x="153382" y="90902"/>
                </a:cubicBezTo>
                <a:cubicBezTo>
                  <a:pt x="150565" y="102937"/>
                  <a:pt x="151845" y="116253"/>
                  <a:pt x="151845" y="116253"/>
                </a:cubicBezTo>
                <a:lnTo>
                  <a:pt x="157991" y="116253"/>
                </a:lnTo>
                <a:cubicBezTo>
                  <a:pt x="157991" y="88854"/>
                  <a:pt x="173099" y="65552"/>
                  <a:pt x="193328" y="65552"/>
                </a:cubicBezTo>
                <a:cubicBezTo>
                  <a:pt x="205875" y="65552"/>
                  <a:pt x="219958" y="75026"/>
                  <a:pt x="219958" y="92951"/>
                </a:cubicBezTo>
                <a:cubicBezTo>
                  <a:pt x="219958" y="107034"/>
                  <a:pt x="209972" y="118813"/>
                  <a:pt x="203058" y="117789"/>
                </a:cubicBezTo>
                <a:cubicBezTo>
                  <a:pt x="205619" y="111387"/>
                  <a:pt x="203570" y="96280"/>
                  <a:pt x="189999" y="96280"/>
                </a:cubicBezTo>
                <a:cubicBezTo>
                  <a:pt x="175147" y="96280"/>
                  <a:pt x="172587" y="116509"/>
                  <a:pt x="172587" y="116509"/>
                </a:cubicBezTo>
                <a:lnTo>
                  <a:pt x="187694" y="116509"/>
                </a:lnTo>
                <a:lnTo>
                  <a:pt x="187694" y="131617"/>
                </a:lnTo>
                <a:lnTo>
                  <a:pt x="155686" y="131617"/>
                </a:lnTo>
                <a:cubicBezTo>
                  <a:pt x="155686" y="131617"/>
                  <a:pt x="157223" y="145188"/>
                  <a:pt x="173355" y="142371"/>
                </a:cubicBezTo>
                <a:cubicBezTo>
                  <a:pt x="173355" y="142371"/>
                  <a:pt x="173355" y="158503"/>
                  <a:pt x="155174" y="152870"/>
                </a:cubicBezTo>
                <a:cubicBezTo>
                  <a:pt x="155174" y="152870"/>
                  <a:pt x="154406" y="167209"/>
                  <a:pt x="143651" y="172587"/>
                </a:cubicBezTo>
                <a:cubicBezTo>
                  <a:pt x="132897" y="167465"/>
                  <a:pt x="132129" y="152870"/>
                  <a:pt x="132129" y="152870"/>
                </a:cubicBezTo>
                <a:close/>
                <a:moveTo>
                  <a:pt x="287047" y="0"/>
                </a:moveTo>
                <a:lnTo>
                  <a:pt x="0" y="0"/>
                </a:lnTo>
                <a:lnTo>
                  <a:pt x="0" y="175915"/>
                </a:lnTo>
                <a:lnTo>
                  <a:pt x="287047" y="175915"/>
                </a:lnTo>
                <a:lnTo>
                  <a:pt x="287047" y="0"/>
                </a:lnTo>
                <a:close/>
              </a:path>
            </a:pathLst>
          </a:custGeom>
          <a:noFill/>
          <a:ln w="25537" cap="flat">
            <a:noFill/>
            <a:prstDash val="solid"/>
            <a:miter/>
          </a:ln>
        </p:spPr>
        <p:txBody>
          <a:bodyPr rtlCol="0" anchor="ctr"/>
          <a:lstStyle/>
          <a:p>
            <a:endParaRPr lang="fr-CA" sz="2006"/>
          </a:p>
        </p:txBody>
      </p:sp>
      <p:grpSp>
        <p:nvGrpSpPr>
          <p:cNvPr id="5" name="Groupe 4">
            <a:extLst>
              <a:ext uri="{FF2B5EF4-FFF2-40B4-BE49-F238E27FC236}">
                <a16:creationId xmlns:a16="http://schemas.microsoft.com/office/drawing/2014/main" id="{1B11EE20-4FC7-4070-844B-6478902E6133}"/>
              </a:ext>
            </a:extLst>
          </p:cNvPr>
          <p:cNvGrpSpPr/>
          <p:nvPr userDrawn="1"/>
        </p:nvGrpSpPr>
        <p:grpSpPr>
          <a:xfrm rot="16200000">
            <a:off x="9432626" y="7458538"/>
            <a:ext cx="456176" cy="145490"/>
            <a:chOff x="9754627" y="7060624"/>
            <a:chExt cx="456176" cy="141211"/>
          </a:xfrm>
        </p:grpSpPr>
        <p:sp>
          <p:nvSpPr>
            <p:cNvPr id="123" name="Forme libre : forme 122">
              <a:extLst>
                <a:ext uri="{FF2B5EF4-FFF2-40B4-BE49-F238E27FC236}">
                  <a16:creationId xmlns:a16="http://schemas.microsoft.com/office/drawing/2014/main" id="{086DBC99-C7AB-42BB-8A47-188D93339146}"/>
                </a:ext>
              </a:extLst>
            </p:cNvPr>
            <p:cNvSpPr/>
            <p:nvPr userDrawn="1"/>
          </p:nvSpPr>
          <p:spPr>
            <a:xfrm>
              <a:off x="9754627" y="7060624"/>
              <a:ext cx="223642" cy="141211"/>
            </a:xfrm>
            <a:custGeom>
              <a:avLst/>
              <a:gdLst>
                <a:gd name="connsiteX0" fmla="*/ 131873 w 287046"/>
                <a:gd name="connsiteY0" fmla="*/ 152870 h 175915"/>
                <a:gd name="connsiteX1" fmla="*/ 113692 w 287046"/>
                <a:gd name="connsiteY1" fmla="*/ 142371 h 175915"/>
                <a:gd name="connsiteX2" fmla="*/ 131360 w 287046"/>
                <a:gd name="connsiteY2" fmla="*/ 131617 h 175915"/>
                <a:gd name="connsiteX3" fmla="*/ 99352 w 287046"/>
                <a:gd name="connsiteY3" fmla="*/ 131617 h 175915"/>
                <a:gd name="connsiteX4" fmla="*/ 99352 w 287046"/>
                <a:gd name="connsiteY4" fmla="*/ 116509 h 175915"/>
                <a:gd name="connsiteX5" fmla="*/ 114460 w 287046"/>
                <a:gd name="connsiteY5" fmla="*/ 116509 h 175915"/>
                <a:gd name="connsiteX6" fmla="*/ 97048 w 287046"/>
                <a:gd name="connsiteY6" fmla="*/ 96280 h 175915"/>
                <a:gd name="connsiteX7" fmla="*/ 83989 w 287046"/>
                <a:gd name="connsiteY7" fmla="*/ 117789 h 175915"/>
                <a:gd name="connsiteX8" fmla="*/ 67089 w 287046"/>
                <a:gd name="connsiteY8" fmla="*/ 92951 h 175915"/>
                <a:gd name="connsiteX9" fmla="*/ 93719 w 287046"/>
                <a:gd name="connsiteY9" fmla="*/ 65552 h 175915"/>
                <a:gd name="connsiteX10" fmla="*/ 129056 w 287046"/>
                <a:gd name="connsiteY10" fmla="*/ 116253 h 175915"/>
                <a:gd name="connsiteX11" fmla="*/ 135201 w 287046"/>
                <a:gd name="connsiteY11" fmla="*/ 116253 h 175915"/>
                <a:gd name="connsiteX12" fmla="*/ 133665 w 287046"/>
                <a:gd name="connsiteY12" fmla="*/ 90902 h 175915"/>
                <a:gd name="connsiteX13" fmla="*/ 119582 w 287046"/>
                <a:gd name="connsiteY13" fmla="*/ 47884 h 175915"/>
                <a:gd name="connsiteX14" fmla="*/ 143395 w 287046"/>
                <a:gd name="connsiteY14" fmla="*/ 2561 h 175915"/>
                <a:gd name="connsiteX15" fmla="*/ 167209 w 287046"/>
                <a:gd name="connsiteY15" fmla="*/ 47884 h 175915"/>
                <a:gd name="connsiteX16" fmla="*/ 153382 w 287046"/>
                <a:gd name="connsiteY16" fmla="*/ 90902 h 175915"/>
                <a:gd name="connsiteX17" fmla="*/ 151846 w 287046"/>
                <a:gd name="connsiteY17" fmla="*/ 116253 h 175915"/>
                <a:gd name="connsiteX18" fmla="*/ 157991 w 287046"/>
                <a:gd name="connsiteY18" fmla="*/ 116253 h 175915"/>
                <a:gd name="connsiteX19" fmla="*/ 193328 w 287046"/>
                <a:gd name="connsiteY19" fmla="*/ 65552 h 175915"/>
                <a:gd name="connsiteX20" fmla="*/ 219958 w 287046"/>
                <a:gd name="connsiteY20" fmla="*/ 92951 h 175915"/>
                <a:gd name="connsiteX21" fmla="*/ 203058 w 287046"/>
                <a:gd name="connsiteY21" fmla="*/ 117789 h 175915"/>
                <a:gd name="connsiteX22" fmla="*/ 189999 w 287046"/>
                <a:gd name="connsiteY22" fmla="*/ 96280 h 175915"/>
                <a:gd name="connsiteX23" fmla="*/ 172587 w 287046"/>
                <a:gd name="connsiteY23" fmla="*/ 116509 h 175915"/>
                <a:gd name="connsiteX24" fmla="*/ 187694 w 287046"/>
                <a:gd name="connsiteY24" fmla="*/ 116509 h 175915"/>
                <a:gd name="connsiteX25" fmla="*/ 187694 w 287046"/>
                <a:gd name="connsiteY25" fmla="*/ 131617 h 175915"/>
                <a:gd name="connsiteX26" fmla="*/ 155687 w 287046"/>
                <a:gd name="connsiteY26" fmla="*/ 131617 h 175915"/>
                <a:gd name="connsiteX27" fmla="*/ 173355 w 287046"/>
                <a:gd name="connsiteY27" fmla="*/ 142371 h 175915"/>
                <a:gd name="connsiteX28" fmla="*/ 155174 w 287046"/>
                <a:gd name="connsiteY28" fmla="*/ 152870 h 175915"/>
                <a:gd name="connsiteX29" fmla="*/ 143652 w 287046"/>
                <a:gd name="connsiteY29" fmla="*/ 172587 h 175915"/>
                <a:gd name="connsiteX30" fmla="*/ 132129 w 287046"/>
                <a:gd name="connsiteY30" fmla="*/ 152870 h 175915"/>
                <a:gd name="connsiteX31" fmla="*/ 287047 w 287046"/>
                <a:gd name="connsiteY31" fmla="*/ 0 h 175915"/>
                <a:gd name="connsiteX32" fmla="*/ 0 w 287046"/>
                <a:gd name="connsiteY32" fmla="*/ 0 h 175915"/>
                <a:gd name="connsiteX33" fmla="*/ 0 w 287046"/>
                <a:gd name="connsiteY33" fmla="*/ 175915 h 175915"/>
                <a:gd name="connsiteX34" fmla="*/ 287047 w 287046"/>
                <a:gd name="connsiteY34" fmla="*/ 175915 h 175915"/>
                <a:gd name="connsiteX35" fmla="*/ 287047 w 287046"/>
                <a:gd name="connsiteY35" fmla="*/ 0 h 17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046" h="175915">
                  <a:moveTo>
                    <a:pt x="131873" y="152870"/>
                  </a:moveTo>
                  <a:cubicBezTo>
                    <a:pt x="113948" y="158503"/>
                    <a:pt x="113692" y="142371"/>
                    <a:pt x="113692" y="142371"/>
                  </a:cubicBezTo>
                  <a:cubicBezTo>
                    <a:pt x="129568" y="145188"/>
                    <a:pt x="131360" y="131617"/>
                    <a:pt x="131360" y="131617"/>
                  </a:cubicBezTo>
                  <a:lnTo>
                    <a:pt x="99352" y="131617"/>
                  </a:lnTo>
                  <a:lnTo>
                    <a:pt x="99352" y="116509"/>
                  </a:lnTo>
                  <a:lnTo>
                    <a:pt x="114460" y="116509"/>
                  </a:lnTo>
                  <a:cubicBezTo>
                    <a:pt x="114460" y="116509"/>
                    <a:pt x="111900" y="96280"/>
                    <a:pt x="97048" y="96280"/>
                  </a:cubicBezTo>
                  <a:cubicBezTo>
                    <a:pt x="83221" y="96280"/>
                    <a:pt x="81428" y="111387"/>
                    <a:pt x="83989" y="117789"/>
                  </a:cubicBezTo>
                  <a:cubicBezTo>
                    <a:pt x="77075" y="119069"/>
                    <a:pt x="67089" y="107034"/>
                    <a:pt x="67089" y="92951"/>
                  </a:cubicBezTo>
                  <a:cubicBezTo>
                    <a:pt x="67089" y="75026"/>
                    <a:pt x="81172" y="65552"/>
                    <a:pt x="93719" y="65552"/>
                  </a:cubicBezTo>
                  <a:cubicBezTo>
                    <a:pt x="113948" y="65552"/>
                    <a:pt x="129056" y="88854"/>
                    <a:pt x="129056" y="116253"/>
                  </a:cubicBezTo>
                  <a:lnTo>
                    <a:pt x="135201" y="116253"/>
                  </a:lnTo>
                  <a:cubicBezTo>
                    <a:pt x="135201" y="116253"/>
                    <a:pt x="136482" y="103193"/>
                    <a:pt x="133665" y="90902"/>
                  </a:cubicBezTo>
                  <a:cubicBezTo>
                    <a:pt x="129312" y="71954"/>
                    <a:pt x="119838" y="60687"/>
                    <a:pt x="119582" y="47884"/>
                  </a:cubicBezTo>
                  <a:cubicBezTo>
                    <a:pt x="119325" y="25606"/>
                    <a:pt x="132641" y="22021"/>
                    <a:pt x="143395" y="2561"/>
                  </a:cubicBezTo>
                  <a:cubicBezTo>
                    <a:pt x="154150" y="22021"/>
                    <a:pt x="167722" y="25606"/>
                    <a:pt x="167209" y="47884"/>
                  </a:cubicBezTo>
                  <a:cubicBezTo>
                    <a:pt x="167209" y="60687"/>
                    <a:pt x="157479" y="71954"/>
                    <a:pt x="153382" y="90902"/>
                  </a:cubicBezTo>
                  <a:cubicBezTo>
                    <a:pt x="150565" y="102937"/>
                    <a:pt x="151846" y="116253"/>
                    <a:pt x="151846" y="116253"/>
                  </a:cubicBezTo>
                  <a:lnTo>
                    <a:pt x="157991" y="116253"/>
                  </a:lnTo>
                  <a:cubicBezTo>
                    <a:pt x="157991" y="88854"/>
                    <a:pt x="173099" y="65552"/>
                    <a:pt x="193328" y="65552"/>
                  </a:cubicBezTo>
                  <a:cubicBezTo>
                    <a:pt x="205875" y="65552"/>
                    <a:pt x="219958" y="75026"/>
                    <a:pt x="219958" y="92951"/>
                  </a:cubicBezTo>
                  <a:cubicBezTo>
                    <a:pt x="219958" y="107034"/>
                    <a:pt x="209972" y="118813"/>
                    <a:pt x="203058" y="117789"/>
                  </a:cubicBezTo>
                  <a:cubicBezTo>
                    <a:pt x="205619" y="111387"/>
                    <a:pt x="203570" y="96280"/>
                    <a:pt x="189999" y="96280"/>
                  </a:cubicBezTo>
                  <a:cubicBezTo>
                    <a:pt x="175147" y="96280"/>
                    <a:pt x="172587" y="116509"/>
                    <a:pt x="172587" y="116509"/>
                  </a:cubicBezTo>
                  <a:lnTo>
                    <a:pt x="187694" y="116509"/>
                  </a:lnTo>
                  <a:lnTo>
                    <a:pt x="187694" y="131617"/>
                  </a:lnTo>
                  <a:lnTo>
                    <a:pt x="155687" y="131617"/>
                  </a:lnTo>
                  <a:cubicBezTo>
                    <a:pt x="155687" y="131617"/>
                    <a:pt x="157223" y="145188"/>
                    <a:pt x="173355" y="142371"/>
                  </a:cubicBezTo>
                  <a:cubicBezTo>
                    <a:pt x="173355" y="142371"/>
                    <a:pt x="173355" y="158503"/>
                    <a:pt x="155174" y="152870"/>
                  </a:cubicBezTo>
                  <a:cubicBezTo>
                    <a:pt x="155174" y="152870"/>
                    <a:pt x="154406" y="167209"/>
                    <a:pt x="143652" y="172587"/>
                  </a:cubicBezTo>
                  <a:cubicBezTo>
                    <a:pt x="132897" y="167465"/>
                    <a:pt x="132129" y="152870"/>
                    <a:pt x="132129" y="152870"/>
                  </a:cubicBezTo>
                  <a:close/>
                  <a:moveTo>
                    <a:pt x="287047" y="0"/>
                  </a:moveTo>
                  <a:lnTo>
                    <a:pt x="0" y="0"/>
                  </a:lnTo>
                  <a:lnTo>
                    <a:pt x="0" y="175915"/>
                  </a:lnTo>
                  <a:lnTo>
                    <a:pt x="287047" y="175915"/>
                  </a:lnTo>
                  <a:lnTo>
                    <a:pt x="287047" y="0"/>
                  </a:lnTo>
                  <a:close/>
                </a:path>
              </a:pathLst>
            </a:custGeom>
            <a:noFill/>
            <a:ln w="25537" cap="flat">
              <a:noFill/>
              <a:prstDash val="solid"/>
              <a:miter/>
            </a:ln>
          </p:spPr>
          <p:txBody>
            <a:bodyPr rtlCol="0" anchor="ctr"/>
            <a:lstStyle/>
            <a:p>
              <a:endParaRPr lang="fr-CA" sz="2006"/>
            </a:p>
          </p:txBody>
        </p:sp>
        <p:sp>
          <p:nvSpPr>
            <p:cNvPr id="124" name="Forme libre : forme 123">
              <a:extLst>
                <a:ext uri="{FF2B5EF4-FFF2-40B4-BE49-F238E27FC236}">
                  <a16:creationId xmlns:a16="http://schemas.microsoft.com/office/drawing/2014/main" id="{2CBD8BE0-FFAE-41E8-A36C-57CAD0DC5EA4}"/>
                </a:ext>
              </a:extLst>
            </p:cNvPr>
            <p:cNvSpPr/>
            <p:nvPr userDrawn="1"/>
          </p:nvSpPr>
          <p:spPr>
            <a:xfrm>
              <a:off x="9987161" y="7060624"/>
              <a:ext cx="223642" cy="141211"/>
            </a:xfrm>
            <a:custGeom>
              <a:avLst/>
              <a:gdLst>
                <a:gd name="connsiteX0" fmla="*/ 131872 w 287046"/>
                <a:gd name="connsiteY0" fmla="*/ 152870 h 175915"/>
                <a:gd name="connsiteX1" fmla="*/ 113692 w 287046"/>
                <a:gd name="connsiteY1" fmla="*/ 142371 h 175915"/>
                <a:gd name="connsiteX2" fmla="*/ 131360 w 287046"/>
                <a:gd name="connsiteY2" fmla="*/ 131617 h 175915"/>
                <a:gd name="connsiteX3" fmla="*/ 99352 w 287046"/>
                <a:gd name="connsiteY3" fmla="*/ 131617 h 175915"/>
                <a:gd name="connsiteX4" fmla="*/ 99352 w 287046"/>
                <a:gd name="connsiteY4" fmla="*/ 116509 h 175915"/>
                <a:gd name="connsiteX5" fmla="*/ 114460 w 287046"/>
                <a:gd name="connsiteY5" fmla="*/ 116509 h 175915"/>
                <a:gd name="connsiteX6" fmla="*/ 97048 w 287046"/>
                <a:gd name="connsiteY6" fmla="*/ 96280 h 175915"/>
                <a:gd name="connsiteX7" fmla="*/ 83989 w 287046"/>
                <a:gd name="connsiteY7" fmla="*/ 117789 h 175915"/>
                <a:gd name="connsiteX8" fmla="*/ 67088 w 287046"/>
                <a:gd name="connsiteY8" fmla="*/ 92951 h 175915"/>
                <a:gd name="connsiteX9" fmla="*/ 93719 w 287046"/>
                <a:gd name="connsiteY9" fmla="*/ 65552 h 175915"/>
                <a:gd name="connsiteX10" fmla="*/ 129056 w 287046"/>
                <a:gd name="connsiteY10" fmla="*/ 116253 h 175915"/>
                <a:gd name="connsiteX11" fmla="*/ 135201 w 287046"/>
                <a:gd name="connsiteY11" fmla="*/ 116253 h 175915"/>
                <a:gd name="connsiteX12" fmla="*/ 133665 w 287046"/>
                <a:gd name="connsiteY12" fmla="*/ 90902 h 175915"/>
                <a:gd name="connsiteX13" fmla="*/ 119837 w 287046"/>
                <a:gd name="connsiteY13" fmla="*/ 47884 h 175915"/>
                <a:gd name="connsiteX14" fmla="*/ 143651 w 287046"/>
                <a:gd name="connsiteY14" fmla="*/ 2561 h 175915"/>
                <a:gd name="connsiteX15" fmla="*/ 167465 w 287046"/>
                <a:gd name="connsiteY15" fmla="*/ 47884 h 175915"/>
                <a:gd name="connsiteX16" fmla="*/ 153382 w 287046"/>
                <a:gd name="connsiteY16" fmla="*/ 90902 h 175915"/>
                <a:gd name="connsiteX17" fmla="*/ 151845 w 287046"/>
                <a:gd name="connsiteY17" fmla="*/ 116253 h 175915"/>
                <a:gd name="connsiteX18" fmla="*/ 157991 w 287046"/>
                <a:gd name="connsiteY18" fmla="*/ 116253 h 175915"/>
                <a:gd name="connsiteX19" fmla="*/ 193328 w 287046"/>
                <a:gd name="connsiteY19" fmla="*/ 65552 h 175915"/>
                <a:gd name="connsiteX20" fmla="*/ 219958 w 287046"/>
                <a:gd name="connsiteY20" fmla="*/ 92951 h 175915"/>
                <a:gd name="connsiteX21" fmla="*/ 203058 w 287046"/>
                <a:gd name="connsiteY21" fmla="*/ 117789 h 175915"/>
                <a:gd name="connsiteX22" fmla="*/ 189999 w 287046"/>
                <a:gd name="connsiteY22" fmla="*/ 96280 h 175915"/>
                <a:gd name="connsiteX23" fmla="*/ 172587 w 287046"/>
                <a:gd name="connsiteY23" fmla="*/ 116509 h 175915"/>
                <a:gd name="connsiteX24" fmla="*/ 187694 w 287046"/>
                <a:gd name="connsiteY24" fmla="*/ 116509 h 175915"/>
                <a:gd name="connsiteX25" fmla="*/ 187694 w 287046"/>
                <a:gd name="connsiteY25" fmla="*/ 131617 h 175915"/>
                <a:gd name="connsiteX26" fmla="*/ 155686 w 287046"/>
                <a:gd name="connsiteY26" fmla="*/ 131617 h 175915"/>
                <a:gd name="connsiteX27" fmla="*/ 173355 w 287046"/>
                <a:gd name="connsiteY27" fmla="*/ 142371 h 175915"/>
                <a:gd name="connsiteX28" fmla="*/ 155174 w 287046"/>
                <a:gd name="connsiteY28" fmla="*/ 152870 h 175915"/>
                <a:gd name="connsiteX29" fmla="*/ 143651 w 287046"/>
                <a:gd name="connsiteY29" fmla="*/ 172587 h 175915"/>
                <a:gd name="connsiteX30" fmla="*/ 132129 w 287046"/>
                <a:gd name="connsiteY30" fmla="*/ 152870 h 175915"/>
                <a:gd name="connsiteX31" fmla="*/ 287047 w 287046"/>
                <a:gd name="connsiteY31" fmla="*/ 0 h 175915"/>
                <a:gd name="connsiteX32" fmla="*/ 0 w 287046"/>
                <a:gd name="connsiteY32" fmla="*/ 0 h 175915"/>
                <a:gd name="connsiteX33" fmla="*/ 0 w 287046"/>
                <a:gd name="connsiteY33" fmla="*/ 175915 h 175915"/>
                <a:gd name="connsiteX34" fmla="*/ 287047 w 287046"/>
                <a:gd name="connsiteY34" fmla="*/ 175915 h 175915"/>
                <a:gd name="connsiteX35" fmla="*/ 287047 w 287046"/>
                <a:gd name="connsiteY35" fmla="*/ 0 h 17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046" h="175915">
                  <a:moveTo>
                    <a:pt x="131872" y="152870"/>
                  </a:moveTo>
                  <a:cubicBezTo>
                    <a:pt x="113692" y="158503"/>
                    <a:pt x="113692" y="142371"/>
                    <a:pt x="113692" y="142371"/>
                  </a:cubicBezTo>
                  <a:cubicBezTo>
                    <a:pt x="129568" y="145188"/>
                    <a:pt x="131360" y="131617"/>
                    <a:pt x="131360" y="131617"/>
                  </a:cubicBezTo>
                  <a:lnTo>
                    <a:pt x="99352" y="131617"/>
                  </a:lnTo>
                  <a:lnTo>
                    <a:pt x="99352" y="116509"/>
                  </a:lnTo>
                  <a:lnTo>
                    <a:pt x="114460" y="116509"/>
                  </a:lnTo>
                  <a:cubicBezTo>
                    <a:pt x="114460" y="116509"/>
                    <a:pt x="111900" y="96280"/>
                    <a:pt x="97048" y="96280"/>
                  </a:cubicBezTo>
                  <a:cubicBezTo>
                    <a:pt x="83221" y="96280"/>
                    <a:pt x="81428" y="111387"/>
                    <a:pt x="83989" y="117789"/>
                  </a:cubicBezTo>
                  <a:cubicBezTo>
                    <a:pt x="77075" y="119069"/>
                    <a:pt x="67088" y="107034"/>
                    <a:pt x="67088" y="92951"/>
                  </a:cubicBezTo>
                  <a:cubicBezTo>
                    <a:pt x="67088" y="75026"/>
                    <a:pt x="81172" y="65552"/>
                    <a:pt x="93719" y="65552"/>
                  </a:cubicBezTo>
                  <a:cubicBezTo>
                    <a:pt x="113948" y="65552"/>
                    <a:pt x="129056" y="88854"/>
                    <a:pt x="129056" y="116253"/>
                  </a:cubicBezTo>
                  <a:lnTo>
                    <a:pt x="135201" y="116253"/>
                  </a:lnTo>
                  <a:cubicBezTo>
                    <a:pt x="135201" y="116253"/>
                    <a:pt x="136482" y="103193"/>
                    <a:pt x="133665" y="90902"/>
                  </a:cubicBezTo>
                  <a:cubicBezTo>
                    <a:pt x="129312" y="71954"/>
                    <a:pt x="119837" y="60687"/>
                    <a:pt x="119837" y="47884"/>
                  </a:cubicBezTo>
                  <a:cubicBezTo>
                    <a:pt x="119582" y="25606"/>
                    <a:pt x="132897" y="22021"/>
                    <a:pt x="143651" y="2561"/>
                  </a:cubicBezTo>
                  <a:cubicBezTo>
                    <a:pt x="154406" y="22021"/>
                    <a:pt x="167977" y="25606"/>
                    <a:pt x="167465" y="47884"/>
                  </a:cubicBezTo>
                  <a:cubicBezTo>
                    <a:pt x="167465" y="60687"/>
                    <a:pt x="157735" y="71954"/>
                    <a:pt x="153382" y="90902"/>
                  </a:cubicBezTo>
                  <a:cubicBezTo>
                    <a:pt x="150565" y="102937"/>
                    <a:pt x="151845" y="116253"/>
                    <a:pt x="151845" y="116253"/>
                  </a:cubicBezTo>
                  <a:lnTo>
                    <a:pt x="157991" y="116253"/>
                  </a:lnTo>
                  <a:cubicBezTo>
                    <a:pt x="157991" y="88854"/>
                    <a:pt x="173099" y="65552"/>
                    <a:pt x="193328" y="65552"/>
                  </a:cubicBezTo>
                  <a:cubicBezTo>
                    <a:pt x="205875" y="65552"/>
                    <a:pt x="219958" y="75026"/>
                    <a:pt x="219958" y="92951"/>
                  </a:cubicBezTo>
                  <a:cubicBezTo>
                    <a:pt x="219958" y="107034"/>
                    <a:pt x="209972" y="118813"/>
                    <a:pt x="203058" y="117789"/>
                  </a:cubicBezTo>
                  <a:cubicBezTo>
                    <a:pt x="205619" y="111387"/>
                    <a:pt x="203570" y="96280"/>
                    <a:pt x="189999" y="96280"/>
                  </a:cubicBezTo>
                  <a:cubicBezTo>
                    <a:pt x="175147" y="96280"/>
                    <a:pt x="172587" y="116509"/>
                    <a:pt x="172587" y="116509"/>
                  </a:cubicBezTo>
                  <a:lnTo>
                    <a:pt x="187694" y="116509"/>
                  </a:lnTo>
                  <a:lnTo>
                    <a:pt x="187694" y="131617"/>
                  </a:lnTo>
                  <a:lnTo>
                    <a:pt x="155686" y="131617"/>
                  </a:lnTo>
                  <a:cubicBezTo>
                    <a:pt x="155686" y="131617"/>
                    <a:pt x="157223" y="145188"/>
                    <a:pt x="173355" y="142371"/>
                  </a:cubicBezTo>
                  <a:cubicBezTo>
                    <a:pt x="173355" y="142371"/>
                    <a:pt x="173355" y="158503"/>
                    <a:pt x="155174" y="152870"/>
                  </a:cubicBezTo>
                  <a:cubicBezTo>
                    <a:pt x="155174" y="152870"/>
                    <a:pt x="154406" y="167209"/>
                    <a:pt x="143651" y="172587"/>
                  </a:cubicBezTo>
                  <a:cubicBezTo>
                    <a:pt x="132897" y="167465"/>
                    <a:pt x="132129" y="152870"/>
                    <a:pt x="132129" y="152870"/>
                  </a:cubicBezTo>
                  <a:close/>
                  <a:moveTo>
                    <a:pt x="287047" y="0"/>
                  </a:moveTo>
                  <a:lnTo>
                    <a:pt x="0" y="0"/>
                  </a:lnTo>
                  <a:lnTo>
                    <a:pt x="0" y="175915"/>
                  </a:lnTo>
                  <a:lnTo>
                    <a:pt x="287047" y="175915"/>
                  </a:lnTo>
                  <a:lnTo>
                    <a:pt x="287047" y="0"/>
                  </a:lnTo>
                  <a:close/>
                </a:path>
              </a:pathLst>
            </a:custGeom>
            <a:noFill/>
            <a:ln w="25537" cap="flat">
              <a:noFill/>
              <a:prstDash val="solid"/>
              <a:miter/>
            </a:ln>
          </p:spPr>
          <p:txBody>
            <a:bodyPr rtlCol="0" anchor="ctr"/>
            <a:lstStyle/>
            <a:p>
              <a:endParaRPr lang="fr-CA" sz="2006"/>
            </a:p>
          </p:txBody>
        </p:sp>
      </p:grpSp>
      <p:grpSp>
        <p:nvGrpSpPr>
          <p:cNvPr id="6" name="Groupe 5">
            <a:extLst>
              <a:ext uri="{FF2B5EF4-FFF2-40B4-BE49-F238E27FC236}">
                <a16:creationId xmlns:a16="http://schemas.microsoft.com/office/drawing/2014/main" id="{8D4625A4-C62A-1F0E-3BB7-A6BD3EC06462}"/>
              </a:ext>
            </a:extLst>
          </p:cNvPr>
          <p:cNvGrpSpPr/>
          <p:nvPr userDrawn="1"/>
        </p:nvGrpSpPr>
        <p:grpSpPr>
          <a:xfrm>
            <a:off x="7018338" y="6342054"/>
            <a:ext cx="3326997" cy="1417317"/>
            <a:chOff x="11144154" y="6545643"/>
            <a:chExt cx="2557500" cy="1089507"/>
          </a:xfrm>
        </p:grpSpPr>
        <p:grpSp>
          <p:nvGrpSpPr>
            <p:cNvPr id="8" name="Graphique 5">
              <a:extLst>
                <a:ext uri="{FF2B5EF4-FFF2-40B4-BE49-F238E27FC236}">
                  <a16:creationId xmlns:a16="http://schemas.microsoft.com/office/drawing/2014/main" id="{D344F3E4-0B6C-E18B-63AB-95581F97CC85}"/>
                </a:ext>
              </a:extLst>
            </p:cNvPr>
            <p:cNvGrpSpPr/>
            <p:nvPr/>
          </p:nvGrpSpPr>
          <p:grpSpPr>
            <a:xfrm>
              <a:off x="11144154" y="6545644"/>
              <a:ext cx="1634109" cy="763236"/>
              <a:chOff x="11144154" y="6545644"/>
              <a:chExt cx="1634109" cy="763236"/>
            </a:xfrm>
            <a:solidFill>
              <a:srgbClr val="FFFFFF"/>
            </a:solidFill>
          </p:grpSpPr>
          <p:grpSp>
            <p:nvGrpSpPr>
              <p:cNvPr id="15" name="Graphique 5">
                <a:extLst>
                  <a:ext uri="{FF2B5EF4-FFF2-40B4-BE49-F238E27FC236}">
                    <a16:creationId xmlns:a16="http://schemas.microsoft.com/office/drawing/2014/main" id="{777884A0-03D3-09B0-13F4-2A675F92B477}"/>
                  </a:ext>
                </a:extLst>
              </p:cNvPr>
              <p:cNvGrpSpPr/>
              <p:nvPr/>
            </p:nvGrpSpPr>
            <p:grpSpPr>
              <a:xfrm>
                <a:off x="11575256" y="6982936"/>
                <a:ext cx="1203007" cy="325943"/>
                <a:chOff x="11575256" y="6982936"/>
                <a:chExt cx="1203007" cy="325943"/>
              </a:xfrm>
              <a:solidFill>
                <a:srgbClr val="FFFFFF"/>
              </a:solidFill>
            </p:grpSpPr>
            <p:sp>
              <p:nvSpPr>
                <p:cNvPr id="53" name="Forme libre : forme 52">
                  <a:extLst>
                    <a:ext uri="{FF2B5EF4-FFF2-40B4-BE49-F238E27FC236}">
                      <a16:creationId xmlns:a16="http://schemas.microsoft.com/office/drawing/2014/main" id="{D2937767-D9A6-E0A8-E44E-2828FB670D71}"/>
                    </a:ext>
                  </a:extLst>
                </p:cNvPr>
                <p:cNvSpPr/>
                <p:nvPr/>
              </p:nvSpPr>
              <p:spPr>
                <a:xfrm>
                  <a:off x="11851004" y="7069328"/>
                  <a:ext cx="186213" cy="184784"/>
                </a:xfrm>
                <a:custGeom>
                  <a:avLst/>
                  <a:gdLst>
                    <a:gd name="connsiteX0" fmla="*/ 172688 w 186213"/>
                    <a:gd name="connsiteY0" fmla="*/ 138874 h 184784"/>
                    <a:gd name="connsiteX1" fmla="*/ 172688 w 186213"/>
                    <a:gd name="connsiteY1" fmla="*/ 0 h 184784"/>
                    <a:gd name="connsiteX2" fmla="*/ 171641 w 186213"/>
                    <a:gd name="connsiteY2" fmla="*/ 0 h 184784"/>
                    <a:gd name="connsiteX3" fmla="*/ 140780 w 186213"/>
                    <a:gd name="connsiteY3" fmla="*/ 4953 h 184784"/>
                    <a:gd name="connsiteX4" fmla="*/ 127349 w 186213"/>
                    <a:gd name="connsiteY4" fmla="*/ 4953 h 184784"/>
                    <a:gd name="connsiteX5" fmla="*/ 127349 w 186213"/>
                    <a:gd name="connsiteY5" fmla="*/ 6096 h 184784"/>
                    <a:gd name="connsiteX6" fmla="*/ 140780 w 186213"/>
                    <a:gd name="connsiteY6" fmla="*/ 47149 h 184784"/>
                    <a:gd name="connsiteX7" fmla="*/ 140780 w 186213"/>
                    <a:gd name="connsiteY7" fmla="*/ 105918 h 184784"/>
                    <a:gd name="connsiteX8" fmla="*/ 88678 w 186213"/>
                    <a:gd name="connsiteY8" fmla="*/ 155924 h 184784"/>
                    <a:gd name="connsiteX9" fmla="*/ 45339 w 186213"/>
                    <a:gd name="connsiteY9" fmla="*/ 99060 h 184784"/>
                    <a:gd name="connsiteX10" fmla="*/ 45339 w 186213"/>
                    <a:gd name="connsiteY10" fmla="*/ 0 h 184784"/>
                    <a:gd name="connsiteX11" fmla="*/ 44291 w 186213"/>
                    <a:gd name="connsiteY11" fmla="*/ 0 h 184784"/>
                    <a:gd name="connsiteX12" fmla="*/ 13240 w 186213"/>
                    <a:gd name="connsiteY12" fmla="*/ 4953 h 184784"/>
                    <a:gd name="connsiteX13" fmla="*/ 0 w 186213"/>
                    <a:gd name="connsiteY13" fmla="*/ 4953 h 184784"/>
                    <a:gd name="connsiteX14" fmla="*/ 0 w 186213"/>
                    <a:gd name="connsiteY14" fmla="*/ 6096 h 184784"/>
                    <a:gd name="connsiteX15" fmla="*/ 13430 w 186213"/>
                    <a:gd name="connsiteY15" fmla="*/ 47149 h 184784"/>
                    <a:gd name="connsiteX16" fmla="*/ 13430 w 186213"/>
                    <a:gd name="connsiteY16" fmla="*/ 105728 h 184784"/>
                    <a:gd name="connsiteX17" fmla="*/ 78200 w 186213"/>
                    <a:gd name="connsiteY17" fmla="*/ 184785 h 184784"/>
                    <a:gd name="connsiteX18" fmla="*/ 140875 w 186213"/>
                    <a:gd name="connsiteY18" fmla="*/ 155162 h 184784"/>
                    <a:gd name="connsiteX19" fmla="*/ 140875 w 186213"/>
                    <a:gd name="connsiteY19" fmla="*/ 180499 h 184784"/>
                    <a:gd name="connsiteX20" fmla="*/ 186214 w 186213"/>
                    <a:gd name="connsiteY20" fmla="*/ 180499 h 184784"/>
                    <a:gd name="connsiteX21" fmla="*/ 186214 w 186213"/>
                    <a:gd name="connsiteY21" fmla="*/ 179356 h 184784"/>
                    <a:gd name="connsiteX22" fmla="*/ 172879 w 186213"/>
                    <a:gd name="connsiteY22" fmla="*/ 138874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213" h="184784">
                      <a:moveTo>
                        <a:pt x="172688" y="138874"/>
                      </a:moveTo>
                      <a:lnTo>
                        <a:pt x="172688" y="0"/>
                      </a:lnTo>
                      <a:lnTo>
                        <a:pt x="171641" y="0"/>
                      </a:lnTo>
                      <a:cubicBezTo>
                        <a:pt x="166688" y="4572"/>
                        <a:pt x="148495" y="4953"/>
                        <a:pt x="140780" y="4953"/>
                      </a:cubicBezTo>
                      <a:lnTo>
                        <a:pt x="127349" y="4953"/>
                      </a:lnTo>
                      <a:lnTo>
                        <a:pt x="127349" y="6096"/>
                      </a:lnTo>
                      <a:cubicBezTo>
                        <a:pt x="142875" y="15621"/>
                        <a:pt x="140780" y="29718"/>
                        <a:pt x="140780" y="47149"/>
                      </a:cubicBezTo>
                      <a:lnTo>
                        <a:pt x="140780" y="105918"/>
                      </a:lnTo>
                      <a:cubicBezTo>
                        <a:pt x="140780" y="135350"/>
                        <a:pt x="111919" y="155924"/>
                        <a:pt x="88678" y="155924"/>
                      </a:cubicBezTo>
                      <a:cubicBezTo>
                        <a:pt x="58007" y="155924"/>
                        <a:pt x="45339" y="134207"/>
                        <a:pt x="45339" y="99060"/>
                      </a:cubicBezTo>
                      <a:lnTo>
                        <a:pt x="45339" y="0"/>
                      </a:lnTo>
                      <a:lnTo>
                        <a:pt x="44291" y="0"/>
                      </a:lnTo>
                      <a:cubicBezTo>
                        <a:pt x="39338" y="4572"/>
                        <a:pt x="20955" y="4953"/>
                        <a:pt x="13240" y="4953"/>
                      </a:cubicBezTo>
                      <a:lnTo>
                        <a:pt x="0" y="4953"/>
                      </a:lnTo>
                      <a:lnTo>
                        <a:pt x="0" y="6096"/>
                      </a:lnTo>
                      <a:cubicBezTo>
                        <a:pt x="15431" y="15621"/>
                        <a:pt x="13430" y="29623"/>
                        <a:pt x="13430" y="47149"/>
                      </a:cubicBezTo>
                      <a:lnTo>
                        <a:pt x="13430" y="105728"/>
                      </a:lnTo>
                      <a:cubicBezTo>
                        <a:pt x="13430" y="159353"/>
                        <a:pt x="36671" y="184785"/>
                        <a:pt x="78200" y="184785"/>
                      </a:cubicBezTo>
                      <a:cubicBezTo>
                        <a:pt x="102870" y="184785"/>
                        <a:pt x="128207" y="176022"/>
                        <a:pt x="140875" y="155162"/>
                      </a:cubicBezTo>
                      <a:lnTo>
                        <a:pt x="140875" y="180499"/>
                      </a:lnTo>
                      <a:lnTo>
                        <a:pt x="186214" y="180499"/>
                      </a:lnTo>
                      <a:lnTo>
                        <a:pt x="186214" y="179356"/>
                      </a:lnTo>
                      <a:cubicBezTo>
                        <a:pt x="170688" y="170593"/>
                        <a:pt x="172879" y="156401"/>
                        <a:pt x="172879" y="138874"/>
                      </a:cubicBezTo>
                      <a:close/>
                    </a:path>
                  </a:pathLst>
                </a:custGeom>
                <a:solidFill>
                  <a:srgbClr val="FFFFFF"/>
                </a:solidFill>
                <a:ln w="12358"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E0831818-4659-6430-7FD4-58ADEAE6A559}"/>
                    </a:ext>
                  </a:extLst>
                </p:cNvPr>
                <p:cNvSpPr/>
                <p:nvPr/>
              </p:nvSpPr>
              <p:spPr>
                <a:xfrm>
                  <a:off x="12054554" y="7070090"/>
                  <a:ext cx="167494" cy="184784"/>
                </a:xfrm>
                <a:custGeom>
                  <a:avLst/>
                  <a:gdLst>
                    <a:gd name="connsiteX0" fmla="*/ 39529 w 167494"/>
                    <a:gd name="connsiteY0" fmla="*/ 63913 h 184784"/>
                    <a:gd name="connsiteX1" fmla="*/ 84963 w 167494"/>
                    <a:gd name="connsiteY1" fmla="*/ 24955 h 184784"/>
                    <a:gd name="connsiteX2" fmla="*/ 130397 w 167494"/>
                    <a:gd name="connsiteY2" fmla="*/ 63913 h 184784"/>
                    <a:gd name="connsiteX3" fmla="*/ 39433 w 167494"/>
                    <a:gd name="connsiteY3" fmla="*/ 63913 h 184784"/>
                    <a:gd name="connsiteX4" fmla="*/ 167450 w 167494"/>
                    <a:gd name="connsiteY4" fmla="*/ 86011 h 184784"/>
                    <a:gd name="connsiteX5" fmla="*/ 88106 w 167494"/>
                    <a:gd name="connsiteY5" fmla="*/ 0 h 184784"/>
                    <a:gd name="connsiteX6" fmla="*/ 0 w 167494"/>
                    <a:gd name="connsiteY6" fmla="*/ 90964 h 184784"/>
                    <a:gd name="connsiteX7" fmla="*/ 101156 w 167494"/>
                    <a:gd name="connsiteY7" fmla="*/ 184785 h 184784"/>
                    <a:gd name="connsiteX8" fmla="*/ 149828 w 167494"/>
                    <a:gd name="connsiteY8" fmla="*/ 175355 h 184784"/>
                    <a:gd name="connsiteX9" fmla="*/ 167450 w 167494"/>
                    <a:gd name="connsiteY9" fmla="*/ 139637 h 184784"/>
                    <a:gd name="connsiteX10" fmla="*/ 166402 w 167494"/>
                    <a:gd name="connsiteY10" fmla="*/ 139637 h 184784"/>
                    <a:gd name="connsiteX11" fmla="*/ 108585 w 167494"/>
                    <a:gd name="connsiteY11" fmla="*/ 159925 h 184784"/>
                    <a:gd name="connsiteX12" fmla="*/ 38100 w 167494"/>
                    <a:gd name="connsiteY12" fmla="*/ 86011 h 184784"/>
                    <a:gd name="connsiteX13" fmla="*/ 167450 w 167494"/>
                    <a:gd name="connsiteY13" fmla="*/ 86011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94" h="184784">
                      <a:moveTo>
                        <a:pt x="39529" y="63913"/>
                      </a:moveTo>
                      <a:cubicBezTo>
                        <a:pt x="43815" y="40100"/>
                        <a:pt x="61436" y="24955"/>
                        <a:pt x="84963" y="24955"/>
                      </a:cubicBezTo>
                      <a:cubicBezTo>
                        <a:pt x="110300" y="24955"/>
                        <a:pt x="126587" y="37433"/>
                        <a:pt x="130397" y="63913"/>
                      </a:cubicBezTo>
                      <a:lnTo>
                        <a:pt x="39433" y="63913"/>
                      </a:lnTo>
                      <a:close/>
                      <a:moveTo>
                        <a:pt x="167450" y="86011"/>
                      </a:moveTo>
                      <a:cubicBezTo>
                        <a:pt x="168878" y="36957"/>
                        <a:pt x="136017" y="0"/>
                        <a:pt x="88106" y="0"/>
                      </a:cubicBezTo>
                      <a:cubicBezTo>
                        <a:pt x="35623" y="0"/>
                        <a:pt x="0" y="38100"/>
                        <a:pt x="0" y="90964"/>
                      </a:cubicBezTo>
                      <a:cubicBezTo>
                        <a:pt x="0" y="143828"/>
                        <a:pt x="41243" y="184785"/>
                        <a:pt x="101156" y="184785"/>
                      </a:cubicBezTo>
                      <a:cubicBezTo>
                        <a:pt x="117729" y="184785"/>
                        <a:pt x="134684" y="182118"/>
                        <a:pt x="149828" y="175355"/>
                      </a:cubicBezTo>
                      <a:lnTo>
                        <a:pt x="167450" y="139637"/>
                      </a:lnTo>
                      <a:lnTo>
                        <a:pt x="166402" y="139637"/>
                      </a:lnTo>
                      <a:cubicBezTo>
                        <a:pt x="150209" y="153448"/>
                        <a:pt x="129731" y="159925"/>
                        <a:pt x="108585" y="159925"/>
                      </a:cubicBezTo>
                      <a:cubicBezTo>
                        <a:pt x="68771" y="159925"/>
                        <a:pt x="38767" y="132683"/>
                        <a:pt x="38100" y="86011"/>
                      </a:cubicBezTo>
                      <a:lnTo>
                        <a:pt x="167450" y="86011"/>
                      </a:lnTo>
                      <a:close/>
                    </a:path>
                  </a:pathLst>
                </a:custGeom>
                <a:solidFill>
                  <a:srgbClr val="FFFFFF"/>
                </a:solidFill>
                <a:ln w="12358"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649E4F6B-206B-3DF9-BB4C-EFDD98ACA469}"/>
                    </a:ext>
                  </a:extLst>
                </p:cNvPr>
                <p:cNvSpPr/>
                <p:nvPr/>
              </p:nvSpPr>
              <p:spPr>
                <a:xfrm>
                  <a:off x="12236958" y="6982936"/>
                  <a:ext cx="170402" cy="271843"/>
                </a:xfrm>
                <a:custGeom>
                  <a:avLst/>
                  <a:gdLst>
                    <a:gd name="connsiteX0" fmla="*/ 13049 w 170402"/>
                    <a:gd name="connsiteY0" fmla="*/ 5715 h 271843"/>
                    <a:gd name="connsiteX1" fmla="*/ 43910 w 170402"/>
                    <a:gd name="connsiteY1" fmla="*/ 0 h 271843"/>
                    <a:gd name="connsiteX2" fmla="*/ 44958 w 170402"/>
                    <a:gd name="connsiteY2" fmla="*/ 0 h 271843"/>
                    <a:gd name="connsiteX3" fmla="*/ 44958 w 170402"/>
                    <a:gd name="connsiteY3" fmla="*/ 240506 h 271843"/>
                    <a:gd name="connsiteX4" fmla="*/ 74009 w 170402"/>
                    <a:gd name="connsiteY4" fmla="*/ 245078 h 271843"/>
                    <a:gd name="connsiteX5" fmla="*/ 134588 w 170402"/>
                    <a:gd name="connsiteY5" fmla="*/ 180594 h 271843"/>
                    <a:gd name="connsiteX6" fmla="*/ 82105 w 170402"/>
                    <a:gd name="connsiteY6" fmla="*/ 115348 h 271843"/>
                    <a:gd name="connsiteX7" fmla="*/ 52673 w 170402"/>
                    <a:gd name="connsiteY7" fmla="*/ 123730 h 271843"/>
                    <a:gd name="connsiteX8" fmla="*/ 71628 w 170402"/>
                    <a:gd name="connsiteY8" fmla="*/ 91345 h 271843"/>
                    <a:gd name="connsiteX9" fmla="*/ 96488 w 170402"/>
                    <a:gd name="connsiteY9" fmla="*/ 87154 h 271843"/>
                    <a:gd name="connsiteX10" fmla="*/ 170402 w 170402"/>
                    <a:gd name="connsiteY10" fmla="*/ 173831 h 271843"/>
                    <a:gd name="connsiteX11" fmla="*/ 66389 w 170402"/>
                    <a:gd name="connsiteY11" fmla="*/ 271843 h 271843"/>
                    <a:gd name="connsiteX12" fmla="*/ 2477 w 170402"/>
                    <a:gd name="connsiteY12" fmla="*/ 264986 h 271843"/>
                    <a:gd name="connsiteX13" fmla="*/ 2477 w 170402"/>
                    <a:gd name="connsiteY13" fmla="*/ 263843 h 271843"/>
                    <a:gd name="connsiteX14" fmla="*/ 13049 w 170402"/>
                    <a:gd name="connsiteY14" fmla="*/ 233363 h 271843"/>
                    <a:gd name="connsiteX15" fmla="*/ 13049 w 170402"/>
                    <a:gd name="connsiteY15" fmla="*/ 58579 h 271843"/>
                    <a:gd name="connsiteX16" fmla="*/ 0 w 170402"/>
                    <a:gd name="connsiteY16" fmla="*/ 6953 h 271843"/>
                    <a:gd name="connsiteX17" fmla="*/ 0 w 170402"/>
                    <a:gd name="connsiteY17" fmla="*/ 5810 h 271843"/>
                    <a:gd name="connsiteX18" fmla="*/ 13144 w 170402"/>
                    <a:gd name="connsiteY18" fmla="*/ 5810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402" h="271843">
                      <a:moveTo>
                        <a:pt x="13049" y="5715"/>
                      </a:moveTo>
                      <a:cubicBezTo>
                        <a:pt x="21527" y="5715"/>
                        <a:pt x="38671" y="5144"/>
                        <a:pt x="43910" y="0"/>
                      </a:cubicBezTo>
                      <a:lnTo>
                        <a:pt x="44958" y="0"/>
                      </a:lnTo>
                      <a:lnTo>
                        <a:pt x="44958" y="240506"/>
                      </a:lnTo>
                      <a:cubicBezTo>
                        <a:pt x="54388" y="243173"/>
                        <a:pt x="64198" y="245078"/>
                        <a:pt x="74009" y="245078"/>
                      </a:cubicBezTo>
                      <a:cubicBezTo>
                        <a:pt x="112490" y="245078"/>
                        <a:pt x="134588" y="218122"/>
                        <a:pt x="134588" y="180594"/>
                      </a:cubicBezTo>
                      <a:cubicBezTo>
                        <a:pt x="134588" y="143066"/>
                        <a:pt x="117443" y="115348"/>
                        <a:pt x="82105" y="115348"/>
                      </a:cubicBezTo>
                      <a:cubicBezTo>
                        <a:pt x="70961" y="115348"/>
                        <a:pt x="62198" y="118396"/>
                        <a:pt x="52673" y="123730"/>
                      </a:cubicBezTo>
                      <a:lnTo>
                        <a:pt x="71628" y="91345"/>
                      </a:lnTo>
                      <a:cubicBezTo>
                        <a:pt x="79629" y="88297"/>
                        <a:pt x="88106" y="87154"/>
                        <a:pt x="96488" y="87154"/>
                      </a:cubicBezTo>
                      <a:cubicBezTo>
                        <a:pt x="136398" y="87154"/>
                        <a:pt x="170402" y="121825"/>
                        <a:pt x="170402" y="173831"/>
                      </a:cubicBezTo>
                      <a:cubicBezTo>
                        <a:pt x="170402" y="233363"/>
                        <a:pt x="130112" y="271843"/>
                        <a:pt x="66389" y="271843"/>
                      </a:cubicBezTo>
                      <a:cubicBezTo>
                        <a:pt x="42577" y="271843"/>
                        <a:pt x="19717" y="267653"/>
                        <a:pt x="2477" y="264986"/>
                      </a:cubicBezTo>
                      <a:lnTo>
                        <a:pt x="2477" y="263843"/>
                      </a:lnTo>
                      <a:cubicBezTo>
                        <a:pt x="14097" y="258509"/>
                        <a:pt x="13049" y="245840"/>
                        <a:pt x="13049" y="233363"/>
                      </a:cubicBezTo>
                      <a:lnTo>
                        <a:pt x="13049" y="58579"/>
                      </a:lnTo>
                      <a:cubicBezTo>
                        <a:pt x="13049" y="41053"/>
                        <a:pt x="15145" y="16478"/>
                        <a:pt x="0" y="6953"/>
                      </a:cubicBezTo>
                      <a:lnTo>
                        <a:pt x="0" y="5810"/>
                      </a:lnTo>
                      <a:lnTo>
                        <a:pt x="13144" y="5810"/>
                      </a:lnTo>
                      <a:close/>
                    </a:path>
                  </a:pathLst>
                </a:custGeom>
                <a:solidFill>
                  <a:srgbClr val="FFFFFF"/>
                </a:solidFill>
                <a:ln w="12358"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F04EFC2A-ED14-6C8F-209C-D3B2030327FB}"/>
                    </a:ext>
                  </a:extLst>
                </p:cNvPr>
                <p:cNvSpPr/>
                <p:nvPr/>
              </p:nvSpPr>
              <p:spPr>
                <a:xfrm>
                  <a:off x="12430410" y="7070090"/>
                  <a:ext cx="167449" cy="184784"/>
                </a:xfrm>
                <a:custGeom>
                  <a:avLst/>
                  <a:gdLst>
                    <a:gd name="connsiteX0" fmla="*/ 39433 w 167449"/>
                    <a:gd name="connsiteY0" fmla="*/ 63913 h 184784"/>
                    <a:gd name="connsiteX1" fmla="*/ 84963 w 167449"/>
                    <a:gd name="connsiteY1" fmla="*/ 24955 h 184784"/>
                    <a:gd name="connsiteX2" fmla="*/ 130397 w 167449"/>
                    <a:gd name="connsiteY2" fmla="*/ 63913 h 184784"/>
                    <a:gd name="connsiteX3" fmla="*/ 39433 w 167449"/>
                    <a:gd name="connsiteY3" fmla="*/ 63913 h 184784"/>
                    <a:gd name="connsiteX4" fmla="*/ 167354 w 167449"/>
                    <a:gd name="connsiteY4" fmla="*/ 86011 h 184784"/>
                    <a:gd name="connsiteX5" fmla="*/ 88106 w 167449"/>
                    <a:gd name="connsiteY5" fmla="*/ 0 h 184784"/>
                    <a:gd name="connsiteX6" fmla="*/ 0 w 167449"/>
                    <a:gd name="connsiteY6" fmla="*/ 90964 h 184784"/>
                    <a:gd name="connsiteX7" fmla="*/ 101155 w 167449"/>
                    <a:gd name="connsiteY7" fmla="*/ 184785 h 184784"/>
                    <a:gd name="connsiteX8" fmla="*/ 149828 w 167449"/>
                    <a:gd name="connsiteY8" fmla="*/ 175355 h 184784"/>
                    <a:gd name="connsiteX9" fmla="*/ 167450 w 167449"/>
                    <a:gd name="connsiteY9" fmla="*/ 139637 h 184784"/>
                    <a:gd name="connsiteX10" fmla="*/ 166402 w 167449"/>
                    <a:gd name="connsiteY10" fmla="*/ 139637 h 184784"/>
                    <a:gd name="connsiteX11" fmla="*/ 108585 w 167449"/>
                    <a:gd name="connsiteY11" fmla="*/ 159925 h 184784"/>
                    <a:gd name="connsiteX12" fmla="*/ 38100 w 167449"/>
                    <a:gd name="connsiteY12" fmla="*/ 86011 h 184784"/>
                    <a:gd name="connsiteX13" fmla="*/ 167450 w 167449"/>
                    <a:gd name="connsiteY13" fmla="*/ 86011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49" h="184784">
                      <a:moveTo>
                        <a:pt x="39433" y="63913"/>
                      </a:moveTo>
                      <a:cubicBezTo>
                        <a:pt x="43720" y="40100"/>
                        <a:pt x="61246" y="24955"/>
                        <a:pt x="84963" y="24955"/>
                      </a:cubicBezTo>
                      <a:cubicBezTo>
                        <a:pt x="110300" y="24955"/>
                        <a:pt x="126587" y="37433"/>
                        <a:pt x="130397" y="63913"/>
                      </a:cubicBezTo>
                      <a:lnTo>
                        <a:pt x="39433" y="63913"/>
                      </a:lnTo>
                      <a:close/>
                      <a:moveTo>
                        <a:pt x="167354" y="86011"/>
                      </a:moveTo>
                      <a:cubicBezTo>
                        <a:pt x="168783" y="36957"/>
                        <a:pt x="136017" y="0"/>
                        <a:pt x="88106" y="0"/>
                      </a:cubicBezTo>
                      <a:cubicBezTo>
                        <a:pt x="35528" y="0"/>
                        <a:pt x="0" y="38100"/>
                        <a:pt x="0" y="90964"/>
                      </a:cubicBezTo>
                      <a:cubicBezTo>
                        <a:pt x="0" y="143828"/>
                        <a:pt x="41243" y="184785"/>
                        <a:pt x="101155" y="184785"/>
                      </a:cubicBezTo>
                      <a:cubicBezTo>
                        <a:pt x="117729" y="184785"/>
                        <a:pt x="134684" y="182118"/>
                        <a:pt x="149828" y="175355"/>
                      </a:cubicBezTo>
                      <a:lnTo>
                        <a:pt x="167450" y="139637"/>
                      </a:lnTo>
                      <a:lnTo>
                        <a:pt x="166402" y="139637"/>
                      </a:lnTo>
                      <a:cubicBezTo>
                        <a:pt x="150209" y="153448"/>
                        <a:pt x="129730" y="159925"/>
                        <a:pt x="108585" y="159925"/>
                      </a:cubicBezTo>
                      <a:cubicBezTo>
                        <a:pt x="68771" y="159925"/>
                        <a:pt x="38767" y="132683"/>
                        <a:pt x="38100" y="86011"/>
                      </a:cubicBezTo>
                      <a:lnTo>
                        <a:pt x="167450" y="86011"/>
                      </a:lnTo>
                      <a:close/>
                    </a:path>
                  </a:pathLst>
                </a:custGeom>
                <a:solidFill>
                  <a:srgbClr val="FFFFFF"/>
                </a:solidFill>
                <a:ln w="12358"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1EC29A54-FF47-FA1E-C337-622494A5DF31}"/>
                    </a:ext>
                  </a:extLst>
                </p:cNvPr>
                <p:cNvSpPr/>
                <p:nvPr/>
              </p:nvSpPr>
              <p:spPr>
                <a:xfrm>
                  <a:off x="12616719" y="7070185"/>
                  <a:ext cx="161544" cy="184785"/>
                </a:xfrm>
                <a:custGeom>
                  <a:avLst/>
                  <a:gdLst>
                    <a:gd name="connsiteX0" fmla="*/ 138684 w 161544"/>
                    <a:gd name="connsiteY0" fmla="*/ 43529 h 184785"/>
                    <a:gd name="connsiteX1" fmla="*/ 137636 w 161544"/>
                    <a:gd name="connsiteY1" fmla="*/ 43529 h 184785"/>
                    <a:gd name="connsiteX2" fmla="*/ 94583 w 161544"/>
                    <a:gd name="connsiteY2" fmla="*/ 24860 h 184785"/>
                    <a:gd name="connsiteX3" fmla="*/ 35719 w 161544"/>
                    <a:gd name="connsiteY3" fmla="*/ 87058 h 184785"/>
                    <a:gd name="connsiteX4" fmla="*/ 109061 w 161544"/>
                    <a:gd name="connsiteY4" fmla="*/ 159925 h 184785"/>
                    <a:gd name="connsiteX5" fmla="*/ 160496 w 161544"/>
                    <a:gd name="connsiteY5" fmla="*/ 141256 h 184785"/>
                    <a:gd name="connsiteX6" fmla="*/ 161544 w 161544"/>
                    <a:gd name="connsiteY6" fmla="*/ 141256 h 184785"/>
                    <a:gd name="connsiteX7" fmla="*/ 143256 w 161544"/>
                    <a:gd name="connsiteY7" fmla="*/ 177260 h 184785"/>
                    <a:gd name="connsiteX8" fmla="*/ 96679 w 161544"/>
                    <a:gd name="connsiteY8" fmla="*/ 184785 h 184785"/>
                    <a:gd name="connsiteX9" fmla="*/ 0 w 161544"/>
                    <a:gd name="connsiteY9" fmla="*/ 96965 h 184785"/>
                    <a:gd name="connsiteX10" fmla="*/ 100584 w 161544"/>
                    <a:gd name="connsiteY10" fmla="*/ 0 h 184785"/>
                    <a:gd name="connsiteX11" fmla="*/ 138684 w 161544"/>
                    <a:gd name="connsiteY11" fmla="*/ 4477 h 184785"/>
                    <a:gd name="connsiteX12" fmla="*/ 138684 w 161544"/>
                    <a:gd name="connsiteY12" fmla="*/ 43529 h 18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544" h="184785">
                      <a:moveTo>
                        <a:pt x="138684" y="43529"/>
                      </a:moveTo>
                      <a:lnTo>
                        <a:pt x="137636" y="43529"/>
                      </a:lnTo>
                      <a:cubicBezTo>
                        <a:pt x="127349" y="30956"/>
                        <a:pt x="110490" y="24860"/>
                        <a:pt x="94583" y="24860"/>
                      </a:cubicBezTo>
                      <a:cubicBezTo>
                        <a:pt x="60388" y="24860"/>
                        <a:pt x="35719" y="50864"/>
                        <a:pt x="35719" y="87058"/>
                      </a:cubicBezTo>
                      <a:cubicBezTo>
                        <a:pt x="35719" y="130969"/>
                        <a:pt x="69913" y="159925"/>
                        <a:pt x="109061" y="159925"/>
                      </a:cubicBezTo>
                      <a:cubicBezTo>
                        <a:pt x="127063" y="159925"/>
                        <a:pt x="146780" y="152305"/>
                        <a:pt x="160496" y="141256"/>
                      </a:cubicBezTo>
                      <a:lnTo>
                        <a:pt x="161544" y="141256"/>
                      </a:lnTo>
                      <a:lnTo>
                        <a:pt x="143256" y="177260"/>
                      </a:lnTo>
                      <a:cubicBezTo>
                        <a:pt x="128397" y="183261"/>
                        <a:pt x="112204" y="184785"/>
                        <a:pt x="96679" y="184785"/>
                      </a:cubicBezTo>
                      <a:cubicBezTo>
                        <a:pt x="42386" y="184785"/>
                        <a:pt x="0" y="146590"/>
                        <a:pt x="0" y="96965"/>
                      </a:cubicBezTo>
                      <a:cubicBezTo>
                        <a:pt x="0" y="31337"/>
                        <a:pt x="47339" y="0"/>
                        <a:pt x="100584" y="0"/>
                      </a:cubicBezTo>
                      <a:cubicBezTo>
                        <a:pt x="113348" y="0"/>
                        <a:pt x="126302" y="1524"/>
                        <a:pt x="138684" y="4477"/>
                      </a:cubicBezTo>
                      <a:lnTo>
                        <a:pt x="138684" y="43529"/>
                      </a:lnTo>
                      <a:close/>
                    </a:path>
                  </a:pathLst>
                </a:custGeom>
                <a:solidFill>
                  <a:srgbClr val="FFFFFF"/>
                </a:solidFill>
                <a:ln w="12358"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585D423C-61C1-75B7-74E6-B38E6964359C}"/>
                    </a:ext>
                  </a:extLst>
                </p:cNvPr>
                <p:cNvSpPr/>
                <p:nvPr/>
              </p:nvSpPr>
              <p:spPr>
                <a:xfrm>
                  <a:off x="12119133" y="7000462"/>
                  <a:ext cx="58864" cy="63436"/>
                </a:xfrm>
                <a:custGeom>
                  <a:avLst/>
                  <a:gdLst>
                    <a:gd name="connsiteX0" fmla="*/ 58865 w 58864"/>
                    <a:gd name="connsiteY0" fmla="*/ 38195 h 63436"/>
                    <a:gd name="connsiteX1" fmla="*/ 58865 w 58864"/>
                    <a:gd name="connsiteY1" fmla="*/ 0 h 63436"/>
                    <a:gd name="connsiteX2" fmla="*/ 0 w 58864"/>
                    <a:gd name="connsiteY2" fmla="*/ 48577 h 63436"/>
                    <a:gd name="connsiteX3" fmla="*/ 0 w 58864"/>
                    <a:gd name="connsiteY3" fmla="*/ 63437 h 63436"/>
                    <a:gd name="connsiteX4" fmla="*/ 58865 w 58864"/>
                    <a:gd name="connsiteY4" fmla="*/ 38195 h 6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4" h="63436">
                      <a:moveTo>
                        <a:pt x="58865" y="38195"/>
                      </a:moveTo>
                      <a:lnTo>
                        <a:pt x="58865" y="0"/>
                      </a:lnTo>
                      <a:cubicBezTo>
                        <a:pt x="35814" y="10382"/>
                        <a:pt x="14288" y="29718"/>
                        <a:pt x="0" y="48577"/>
                      </a:cubicBezTo>
                      <a:lnTo>
                        <a:pt x="0" y="63437"/>
                      </a:lnTo>
                      <a:cubicBezTo>
                        <a:pt x="34290" y="40291"/>
                        <a:pt x="58865" y="39243"/>
                        <a:pt x="58865" y="38195"/>
                      </a:cubicBezTo>
                      <a:close/>
                    </a:path>
                  </a:pathLst>
                </a:custGeom>
                <a:solidFill>
                  <a:srgbClr val="FFFFFF"/>
                </a:solidFill>
                <a:ln w="12358" cap="flat">
                  <a:noFill/>
                  <a:prstDash val="solid"/>
                  <a:miter/>
                </a:ln>
              </p:spPr>
              <p:txBody>
                <a:bodyPr rtlCol="0" anchor="ctr"/>
                <a:lstStyle/>
                <a:p>
                  <a:endParaRPr lang="fr-CA"/>
                </a:p>
              </p:txBody>
            </p:sp>
            <p:sp>
              <p:nvSpPr>
                <p:cNvPr id="59" name="Forme libre : forme 58">
                  <a:extLst>
                    <a:ext uri="{FF2B5EF4-FFF2-40B4-BE49-F238E27FC236}">
                      <a16:creationId xmlns:a16="http://schemas.microsoft.com/office/drawing/2014/main" id="{69390851-8232-CD65-643F-92FF4C5F14F8}"/>
                    </a:ext>
                  </a:extLst>
                </p:cNvPr>
                <p:cNvSpPr/>
                <p:nvPr/>
              </p:nvSpPr>
              <p:spPr>
                <a:xfrm>
                  <a:off x="11575256" y="6988556"/>
                  <a:ext cx="317754" cy="320324"/>
                </a:xfrm>
                <a:custGeom>
                  <a:avLst/>
                  <a:gdLst>
                    <a:gd name="connsiteX0" fmla="*/ 130397 w 317754"/>
                    <a:gd name="connsiteY0" fmla="*/ 240125 h 320324"/>
                    <a:gd name="connsiteX1" fmla="*/ 40196 w 317754"/>
                    <a:gd name="connsiteY1" fmla="*/ 129064 h 320324"/>
                    <a:gd name="connsiteX2" fmla="*/ 40196 w 317754"/>
                    <a:gd name="connsiteY2" fmla="*/ 123349 h 320324"/>
                    <a:gd name="connsiteX3" fmla="*/ 128683 w 317754"/>
                    <a:gd name="connsiteY3" fmla="*/ 27527 h 320324"/>
                    <a:gd name="connsiteX4" fmla="*/ 218218 w 317754"/>
                    <a:gd name="connsiteY4" fmla="*/ 135731 h 320324"/>
                    <a:gd name="connsiteX5" fmla="*/ 218218 w 317754"/>
                    <a:gd name="connsiteY5" fmla="*/ 141256 h 320324"/>
                    <a:gd name="connsiteX6" fmla="*/ 130397 w 317754"/>
                    <a:gd name="connsiteY6" fmla="*/ 240125 h 320324"/>
                    <a:gd name="connsiteX7" fmla="*/ 312896 w 317754"/>
                    <a:gd name="connsiteY7" fmla="*/ 298513 h 320324"/>
                    <a:gd name="connsiteX8" fmla="*/ 195644 w 317754"/>
                    <a:gd name="connsiteY8" fmla="*/ 246602 h 320324"/>
                    <a:gd name="connsiteX9" fmla="*/ 258413 w 317754"/>
                    <a:gd name="connsiteY9" fmla="*/ 133636 h 320324"/>
                    <a:gd name="connsiteX10" fmla="*/ 258413 w 317754"/>
                    <a:gd name="connsiteY10" fmla="*/ 128016 h 320324"/>
                    <a:gd name="connsiteX11" fmla="*/ 130778 w 317754"/>
                    <a:gd name="connsiteY11" fmla="*/ 0 h 320324"/>
                    <a:gd name="connsiteX12" fmla="*/ 0 w 317754"/>
                    <a:gd name="connsiteY12" fmla="*/ 130683 h 320324"/>
                    <a:gd name="connsiteX13" fmla="*/ 0 w 317754"/>
                    <a:gd name="connsiteY13" fmla="*/ 135922 h 320324"/>
                    <a:gd name="connsiteX14" fmla="*/ 124777 w 317754"/>
                    <a:gd name="connsiteY14" fmla="*/ 267557 h 320324"/>
                    <a:gd name="connsiteX15" fmla="*/ 153638 w 317754"/>
                    <a:gd name="connsiteY15" fmla="*/ 263747 h 320324"/>
                    <a:gd name="connsiteX16" fmla="*/ 273463 w 317754"/>
                    <a:gd name="connsiteY16" fmla="*/ 319754 h 320324"/>
                    <a:gd name="connsiteX17" fmla="*/ 317754 w 317754"/>
                    <a:gd name="connsiteY17" fmla="*/ 297656 h 320324"/>
                    <a:gd name="connsiteX18" fmla="*/ 312896 w 317754"/>
                    <a:gd name="connsiteY18" fmla="*/ 298513 h 3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54" h="320324">
                      <a:moveTo>
                        <a:pt x="130397" y="240125"/>
                      </a:moveTo>
                      <a:cubicBezTo>
                        <a:pt x="77152" y="240125"/>
                        <a:pt x="40196" y="180023"/>
                        <a:pt x="40196" y="129064"/>
                      </a:cubicBezTo>
                      <a:lnTo>
                        <a:pt x="40196" y="123349"/>
                      </a:lnTo>
                      <a:cubicBezTo>
                        <a:pt x="40862" y="73914"/>
                        <a:pt x="72866" y="27527"/>
                        <a:pt x="128683" y="27527"/>
                      </a:cubicBezTo>
                      <a:cubicBezTo>
                        <a:pt x="187452" y="27527"/>
                        <a:pt x="217742" y="83153"/>
                        <a:pt x="218218" y="135731"/>
                      </a:cubicBezTo>
                      <a:lnTo>
                        <a:pt x="218218" y="141256"/>
                      </a:lnTo>
                      <a:cubicBezTo>
                        <a:pt x="218218" y="197358"/>
                        <a:pt x="183356" y="240125"/>
                        <a:pt x="130397" y="240125"/>
                      </a:cubicBezTo>
                      <a:close/>
                      <a:moveTo>
                        <a:pt x="312896" y="298513"/>
                      </a:moveTo>
                      <a:cubicBezTo>
                        <a:pt x="273558" y="304990"/>
                        <a:pt x="235839" y="292513"/>
                        <a:pt x="195644" y="246602"/>
                      </a:cubicBezTo>
                      <a:cubicBezTo>
                        <a:pt x="234410" y="227171"/>
                        <a:pt x="258413" y="178689"/>
                        <a:pt x="258413" y="133636"/>
                      </a:cubicBezTo>
                      <a:lnTo>
                        <a:pt x="258413" y="128016"/>
                      </a:lnTo>
                      <a:cubicBezTo>
                        <a:pt x="257746" y="50959"/>
                        <a:pt x="199835" y="0"/>
                        <a:pt x="130778" y="0"/>
                      </a:cubicBezTo>
                      <a:cubicBezTo>
                        <a:pt x="61722" y="0"/>
                        <a:pt x="476" y="52959"/>
                        <a:pt x="0" y="130683"/>
                      </a:cubicBezTo>
                      <a:lnTo>
                        <a:pt x="0" y="135922"/>
                      </a:lnTo>
                      <a:cubicBezTo>
                        <a:pt x="0" y="211550"/>
                        <a:pt x="56007" y="267557"/>
                        <a:pt x="124777" y="267557"/>
                      </a:cubicBezTo>
                      <a:cubicBezTo>
                        <a:pt x="134684" y="267557"/>
                        <a:pt x="144209" y="266033"/>
                        <a:pt x="153638" y="263747"/>
                      </a:cubicBezTo>
                      <a:cubicBezTo>
                        <a:pt x="198692" y="305943"/>
                        <a:pt x="238792" y="323850"/>
                        <a:pt x="273463" y="319754"/>
                      </a:cubicBezTo>
                      <a:cubicBezTo>
                        <a:pt x="289941" y="317754"/>
                        <a:pt x="307277" y="311277"/>
                        <a:pt x="317754" y="297656"/>
                      </a:cubicBezTo>
                      <a:lnTo>
                        <a:pt x="312896" y="298513"/>
                      </a:lnTo>
                      <a:close/>
                    </a:path>
                  </a:pathLst>
                </a:custGeom>
                <a:solidFill>
                  <a:srgbClr val="FFFFFF"/>
                </a:solidFill>
                <a:ln w="12358" cap="flat">
                  <a:noFill/>
                  <a:prstDash val="solid"/>
                  <a:miter/>
                </a:ln>
              </p:spPr>
              <p:txBody>
                <a:bodyPr rtlCol="0" anchor="ctr"/>
                <a:lstStyle/>
                <a:p>
                  <a:endParaRPr lang="fr-CA"/>
                </a:p>
              </p:txBody>
            </p:sp>
          </p:grpSp>
          <p:grpSp>
            <p:nvGrpSpPr>
              <p:cNvPr id="16" name="Graphique 5">
                <a:extLst>
                  <a:ext uri="{FF2B5EF4-FFF2-40B4-BE49-F238E27FC236}">
                    <a16:creationId xmlns:a16="http://schemas.microsoft.com/office/drawing/2014/main" id="{AFB7579E-8D75-E08B-5F4A-5EF901EC5C84}"/>
                  </a:ext>
                </a:extLst>
              </p:cNvPr>
              <p:cNvGrpSpPr/>
              <p:nvPr/>
            </p:nvGrpSpPr>
            <p:grpSpPr>
              <a:xfrm>
                <a:off x="11144154" y="6545644"/>
                <a:ext cx="1395126" cy="382238"/>
                <a:chOff x="11144154" y="6545644"/>
                <a:chExt cx="1395126" cy="382238"/>
              </a:xfrm>
              <a:solidFill>
                <a:srgbClr val="FFFFFF"/>
              </a:solidFill>
            </p:grpSpPr>
            <p:sp>
              <p:nvSpPr>
                <p:cNvPr id="17" name="Forme libre : forme 16">
                  <a:extLst>
                    <a:ext uri="{FF2B5EF4-FFF2-40B4-BE49-F238E27FC236}">
                      <a16:creationId xmlns:a16="http://schemas.microsoft.com/office/drawing/2014/main" id="{FB1045BB-F012-14E8-22E0-874A25E268C7}"/>
                    </a:ext>
                  </a:extLst>
                </p:cNvPr>
                <p:cNvSpPr/>
                <p:nvPr/>
              </p:nvSpPr>
              <p:spPr>
                <a:xfrm>
                  <a:off x="11146345" y="6545644"/>
                  <a:ext cx="93630" cy="101727"/>
                </a:xfrm>
                <a:custGeom>
                  <a:avLst/>
                  <a:gdLst>
                    <a:gd name="connsiteX0" fmla="*/ 87154 w 93630"/>
                    <a:gd name="connsiteY0" fmla="*/ 25527 h 101727"/>
                    <a:gd name="connsiteX1" fmla="*/ 64008 w 93630"/>
                    <a:gd name="connsiteY1" fmla="*/ 19241 h 101727"/>
                    <a:gd name="connsiteX2" fmla="*/ 26765 w 93630"/>
                    <a:gd name="connsiteY2" fmla="*/ 56769 h 101727"/>
                    <a:gd name="connsiteX3" fmla="*/ 54483 w 93630"/>
                    <a:gd name="connsiteY3" fmla="*/ 81725 h 101727"/>
                    <a:gd name="connsiteX4" fmla="*/ 77724 w 93630"/>
                    <a:gd name="connsiteY4" fmla="*/ 75724 h 101727"/>
                    <a:gd name="connsiteX5" fmla="*/ 75248 w 93630"/>
                    <a:gd name="connsiteY5" fmla="*/ 98108 h 101727"/>
                    <a:gd name="connsiteX6" fmla="*/ 48578 w 93630"/>
                    <a:gd name="connsiteY6" fmla="*/ 101727 h 101727"/>
                    <a:gd name="connsiteX7" fmla="*/ 0 w 93630"/>
                    <a:gd name="connsiteY7" fmla="*/ 56007 h 101727"/>
                    <a:gd name="connsiteX8" fmla="*/ 15145 w 93630"/>
                    <a:gd name="connsiteY8" fmla="*/ 16955 h 101727"/>
                    <a:gd name="connsiteX9" fmla="*/ 60579 w 93630"/>
                    <a:gd name="connsiteY9" fmla="*/ 0 h 101727"/>
                    <a:gd name="connsiteX10" fmla="*/ 93631 w 93630"/>
                    <a:gd name="connsiteY10" fmla="*/ 5715 h 101727"/>
                    <a:gd name="connsiteX11" fmla="*/ 87154 w 93630"/>
                    <a:gd name="connsiteY11" fmla="*/ 25432 h 1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630" h="101727">
                      <a:moveTo>
                        <a:pt x="87154" y="25527"/>
                      </a:moveTo>
                      <a:cubicBezTo>
                        <a:pt x="80391" y="21336"/>
                        <a:pt x="72866" y="19241"/>
                        <a:pt x="64008" y="19241"/>
                      </a:cubicBezTo>
                      <a:cubicBezTo>
                        <a:pt x="40291" y="19241"/>
                        <a:pt x="26765" y="33528"/>
                        <a:pt x="26765" y="56769"/>
                      </a:cubicBezTo>
                      <a:cubicBezTo>
                        <a:pt x="26765" y="71914"/>
                        <a:pt x="37243" y="81725"/>
                        <a:pt x="54483" y="81725"/>
                      </a:cubicBezTo>
                      <a:cubicBezTo>
                        <a:pt x="62198" y="81725"/>
                        <a:pt x="69914" y="79629"/>
                        <a:pt x="77724" y="75724"/>
                      </a:cubicBezTo>
                      <a:lnTo>
                        <a:pt x="75248" y="98108"/>
                      </a:lnTo>
                      <a:cubicBezTo>
                        <a:pt x="66008" y="100489"/>
                        <a:pt x="57150" y="101727"/>
                        <a:pt x="48578" y="101727"/>
                      </a:cubicBezTo>
                      <a:cubicBezTo>
                        <a:pt x="17621" y="101727"/>
                        <a:pt x="0" y="84392"/>
                        <a:pt x="0" y="56007"/>
                      </a:cubicBezTo>
                      <a:cubicBezTo>
                        <a:pt x="0" y="41053"/>
                        <a:pt x="5715" y="26670"/>
                        <a:pt x="15145" y="16955"/>
                      </a:cubicBezTo>
                      <a:cubicBezTo>
                        <a:pt x="26956" y="4953"/>
                        <a:pt x="41053" y="0"/>
                        <a:pt x="60579" y="0"/>
                      </a:cubicBezTo>
                      <a:cubicBezTo>
                        <a:pt x="71057" y="0"/>
                        <a:pt x="82010" y="2000"/>
                        <a:pt x="93631" y="5715"/>
                      </a:cubicBezTo>
                      <a:lnTo>
                        <a:pt x="87154" y="25432"/>
                      </a:lnTo>
                      <a:close/>
                    </a:path>
                  </a:pathLst>
                </a:custGeom>
                <a:solidFill>
                  <a:srgbClr val="FFFFFF"/>
                </a:solidFill>
                <a:ln w="12358"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84648733-C706-3F96-613A-F97BDACB4617}"/>
                    </a:ext>
                  </a:extLst>
                </p:cNvPr>
                <p:cNvSpPr/>
                <p:nvPr/>
              </p:nvSpPr>
              <p:spPr>
                <a:xfrm>
                  <a:off x="11236833" y="6570790"/>
                  <a:ext cx="75914" cy="76771"/>
                </a:xfrm>
                <a:custGeom>
                  <a:avLst/>
                  <a:gdLst>
                    <a:gd name="connsiteX0" fmla="*/ 22574 w 75914"/>
                    <a:gd name="connsiteY0" fmla="*/ 44768 h 76771"/>
                    <a:gd name="connsiteX1" fmla="*/ 41053 w 75914"/>
                    <a:gd name="connsiteY1" fmla="*/ 60293 h 76771"/>
                    <a:gd name="connsiteX2" fmla="*/ 65532 w 75914"/>
                    <a:gd name="connsiteY2" fmla="*/ 54864 h 76771"/>
                    <a:gd name="connsiteX3" fmla="*/ 62770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340 w 75914"/>
                    <a:gd name="connsiteY11" fmla="*/ 27527 h 76771"/>
                    <a:gd name="connsiteX12" fmla="*/ 42767 w 75914"/>
                    <a:gd name="connsiteY12" fmla="*/ 14478 h 76771"/>
                    <a:gd name="connsiteX13" fmla="*/ 25813 w 75914"/>
                    <a:gd name="connsiteY13" fmla="*/ 30861 h 76771"/>
                    <a:gd name="connsiteX14" fmla="*/ 55054 w 75914"/>
                    <a:gd name="connsiteY14" fmla="*/ 30861 h 76771"/>
                    <a:gd name="connsiteX15" fmla="*/ 55340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574" y="44768"/>
                      </a:moveTo>
                      <a:cubicBezTo>
                        <a:pt x="23527" y="55436"/>
                        <a:pt x="29432" y="60293"/>
                        <a:pt x="41053" y="60293"/>
                      </a:cubicBezTo>
                      <a:cubicBezTo>
                        <a:pt x="48768" y="60293"/>
                        <a:pt x="57340" y="58483"/>
                        <a:pt x="65532" y="54864"/>
                      </a:cubicBezTo>
                      <a:lnTo>
                        <a:pt x="62770" y="72676"/>
                      </a:lnTo>
                      <a:cubicBezTo>
                        <a:pt x="54197" y="75343"/>
                        <a:pt x="45244" y="76772"/>
                        <a:pt x="36195" y="76772"/>
                      </a:cubicBezTo>
                      <a:cubicBezTo>
                        <a:pt x="13526" y="76772"/>
                        <a:pt x="0" y="63437"/>
                        <a:pt x="0" y="42958"/>
                      </a:cubicBezTo>
                      <a:cubicBezTo>
                        <a:pt x="0" y="31147"/>
                        <a:pt x="5048" y="18955"/>
                        <a:pt x="12859" y="11335"/>
                      </a:cubicBezTo>
                      <a:cubicBezTo>
                        <a:pt x="20383" y="3905"/>
                        <a:pt x="31337" y="0"/>
                        <a:pt x="44958" y="0"/>
                      </a:cubicBezTo>
                      <a:cubicBezTo>
                        <a:pt x="64961" y="0"/>
                        <a:pt x="75914" y="11335"/>
                        <a:pt x="75914" y="31147"/>
                      </a:cubicBezTo>
                      <a:cubicBezTo>
                        <a:pt x="75914" y="35243"/>
                        <a:pt x="75343" y="39815"/>
                        <a:pt x="74200" y="44863"/>
                      </a:cubicBezTo>
                      <a:lnTo>
                        <a:pt x="22479" y="44863"/>
                      </a:lnTo>
                      <a:close/>
                      <a:moveTo>
                        <a:pt x="55340" y="27527"/>
                      </a:moveTo>
                      <a:cubicBezTo>
                        <a:pt x="55340" y="19526"/>
                        <a:pt x="50483" y="14478"/>
                        <a:pt x="42767" y="14478"/>
                      </a:cubicBezTo>
                      <a:cubicBezTo>
                        <a:pt x="35052" y="14478"/>
                        <a:pt x="28575" y="20479"/>
                        <a:pt x="25813" y="30861"/>
                      </a:cubicBezTo>
                      <a:lnTo>
                        <a:pt x="55054" y="30861"/>
                      </a:lnTo>
                      <a:cubicBezTo>
                        <a:pt x="55150" y="29718"/>
                        <a:pt x="55340" y="28575"/>
                        <a:pt x="55340" y="27527"/>
                      </a:cubicBezTo>
                      <a:close/>
                    </a:path>
                  </a:pathLst>
                </a:custGeom>
                <a:solidFill>
                  <a:srgbClr val="FFFFFF"/>
                </a:solidFill>
                <a:ln w="12358"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1D70E124-712E-3C41-C6F6-B7FE0566D920}"/>
                    </a:ext>
                  </a:extLst>
                </p:cNvPr>
                <p:cNvSpPr/>
                <p:nvPr/>
              </p:nvSpPr>
              <p:spPr>
                <a:xfrm>
                  <a:off x="11318462" y="6571171"/>
                  <a:ext cx="86201" cy="74009"/>
                </a:xfrm>
                <a:custGeom>
                  <a:avLst/>
                  <a:gdLst>
                    <a:gd name="connsiteX0" fmla="*/ 77438 w 86201"/>
                    <a:gd name="connsiteY0" fmla="*/ 74009 h 74009"/>
                    <a:gd name="connsiteX1" fmla="*/ 52388 w 86201"/>
                    <a:gd name="connsiteY1" fmla="*/ 74009 h 74009"/>
                    <a:gd name="connsiteX2" fmla="*/ 59912 w 86201"/>
                    <a:gd name="connsiteY2" fmla="*/ 37814 h 74009"/>
                    <a:gd name="connsiteX3" fmla="*/ 60769 w 86201"/>
                    <a:gd name="connsiteY3" fmla="*/ 30671 h 74009"/>
                    <a:gd name="connsiteX4" fmla="*/ 51625 w 86201"/>
                    <a:gd name="connsiteY4" fmla="*/ 20003 h 74009"/>
                    <a:gd name="connsiteX5" fmla="*/ 31718 w 86201"/>
                    <a:gd name="connsiteY5" fmla="*/ 43529 h 74009"/>
                    <a:gd name="connsiteX6" fmla="*/ 25241 w 86201"/>
                    <a:gd name="connsiteY6" fmla="*/ 73914 h 74009"/>
                    <a:gd name="connsiteX7" fmla="*/ 0 w 86201"/>
                    <a:gd name="connsiteY7" fmla="*/ 73914 h 74009"/>
                    <a:gd name="connsiteX8" fmla="*/ 15430 w 86201"/>
                    <a:gd name="connsiteY8" fmla="*/ 1143 h 74009"/>
                    <a:gd name="connsiteX9" fmla="*/ 38005 w 86201"/>
                    <a:gd name="connsiteY9" fmla="*/ 1143 h 74009"/>
                    <a:gd name="connsiteX10" fmla="*/ 35242 w 86201"/>
                    <a:gd name="connsiteY10" fmla="*/ 14002 h 74009"/>
                    <a:gd name="connsiteX11" fmla="*/ 62675 w 86201"/>
                    <a:gd name="connsiteY11" fmla="*/ 0 h 74009"/>
                    <a:gd name="connsiteX12" fmla="*/ 86201 w 86201"/>
                    <a:gd name="connsiteY12" fmla="*/ 25241 h 74009"/>
                    <a:gd name="connsiteX13" fmla="*/ 83534 w 86201"/>
                    <a:gd name="connsiteY13" fmla="*/ 45149 h 74009"/>
                    <a:gd name="connsiteX14" fmla="*/ 77343 w 86201"/>
                    <a:gd name="connsiteY14" fmla="*/ 7391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201" h="74009">
                      <a:moveTo>
                        <a:pt x="77438" y="74009"/>
                      </a:moveTo>
                      <a:lnTo>
                        <a:pt x="52388" y="74009"/>
                      </a:lnTo>
                      <a:lnTo>
                        <a:pt x="59912" y="37814"/>
                      </a:lnTo>
                      <a:cubicBezTo>
                        <a:pt x="60484" y="35147"/>
                        <a:pt x="60769" y="32766"/>
                        <a:pt x="60769" y="30671"/>
                      </a:cubicBezTo>
                      <a:cubicBezTo>
                        <a:pt x="60769" y="23812"/>
                        <a:pt x="57245" y="20003"/>
                        <a:pt x="51625" y="20003"/>
                      </a:cubicBezTo>
                      <a:cubicBezTo>
                        <a:pt x="41719" y="20003"/>
                        <a:pt x="35052" y="27813"/>
                        <a:pt x="31718" y="43529"/>
                      </a:cubicBezTo>
                      <a:lnTo>
                        <a:pt x="25241" y="73914"/>
                      </a:lnTo>
                      <a:lnTo>
                        <a:pt x="0" y="73914"/>
                      </a:lnTo>
                      <a:lnTo>
                        <a:pt x="15430" y="1143"/>
                      </a:lnTo>
                      <a:lnTo>
                        <a:pt x="38005" y="1143"/>
                      </a:lnTo>
                      <a:lnTo>
                        <a:pt x="35242" y="14002"/>
                      </a:lnTo>
                      <a:cubicBezTo>
                        <a:pt x="43339" y="4763"/>
                        <a:pt x="52578" y="0"/>
                        <a:pt x="62675" y="0"/>
                      </a:cubicBezTo>
                      <a:cubicBezTo>
                        <a:pt x="77533" y="0"/>
                        <a:pt x="86201" y="9144"/>
                        <a:pt x="86201" y="25241"/>
                      </a:cubicBezTo>
                      <a:cubicBezTo>
                        <a:pt x="86201" y="29909"/>
                        <a:pt x="85344" y="36481"/>
                        <a:pt x="83534" y="45149"/>
                      </a:cubicBezTo>
                      <a:lnTo>
                        <a:pt x="77343" y="73914"/>
                      </a:lnTo>
                      <a:close/>
                    </a:path>
                  </a:pathLst>
                </a:custGeom>
                <a:solidFill>
                  <a:srgbClr val="FFFFFF"/>
                </a:solidFill>
                <a:ln w="12358"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7BDD9B8E-C479-255C-B586-31031E690D51}"/>
                    </a:ext>
                  </a:extLst>
                </p:cNvPr>
                <p:cNvSpPr/>
                <p:nvPr/>
              </p:nvSpPr>
              <p:spPr>
                <a:xfrm>
                  <a:off x="11415807" y="6548787"/>
                  <a:ext cx="60959" cy="97631"/>
                </a:xfrm>
                <a:custGeom>
                  <a:avLst/>
                  <a:gdLst>
                    <a:gd name="connsiteX0" fmla="*/ 43148 w 60959"/>
                    <a:gd name="connsiteY0" fmla="*/ 24289 h 97631"/>
                    <a:gd name="connsiteX1" fmla="*/ 60960 w 60959"/>
                    <a:gd name="connsiteY1" fmla="*/ 24289 h 97631"/>
                    <a:gd name="connsiteX2" fmla="*/ 57340 w 60959"/>
                    <a:gd name="connsiteY2" fmla="*/ 41529 h 97631"/>
                    <a:gd name="connsiteX3" fmla="*/ 39529 w 60959"/>
                    <a:gd name="connsiteY3" fmla="*/ 41529 h 97631"/>
                    <a:gd name="connsiteX4" fmla="*/ 34195 w 60959"/>
                    <a:gd name="connsiteY4" fmla="*/ 66580 h 97631"/>
                    <a:gd name="connsiteX5" fmla="*/ 33242 w 60959"/>
                    <a:gd name="connsiteY5" fmla="*/ 72866 h 97631"/>
                    <a:gd name="connsiteX6" fmla="*/ 41053 w 60959"/>
                    <a:gd name="connsiteY6" fmla="*/ 80296 h 97631"/>
                    <a:gd name="connsiteX7" fmla="*/ 49339 w 60959"/>
                    <a:gd name="connsiteY7" fmla="*/ 78867 h 97631"/>
                    <a:gd name="connsiteX8" fmla="*/ 45720 w 60959"/>
                    <a:gd name="connsiteY8" fmla="*/ 96107 h 97631"/>
                    <a:gd name="connsiteX9" fmla="*/ 31814 w 60959"/>
                    <a:gd name="connsiteY9" fmla="*/ 97631 h 97631"/>
                    <a:gd name="connsiteX10" fmla="*/ 8287 w 60959"/>
                    <a:gd name="connsiteY10" fmla="*/ 75724 h 97631"/>
                    <a:gd name="connsiteX11" fmla="*/ 8954 w 60959"/>
                    <a:gd name="connsiteY11" fmla="*/ 68580 h 97631"/>
                    <a:gd name="connsiteX12" fmla="*/ 14668 w 60959"/>
                    <a:gd name="connsiteY12" fmla="*/ 41434 h 97631"/>
                    <a:gd name="connsiteX13" fmla="*/ 0 w 60959"/>
                    <a:gd name="connsiteY13" fmla="*/ 41434 h 97631"/>
                    <a:gd name="connsiteX14" fmla="*/ 3619 w 60959"/>
                    <a:gd name="connsiteY14" fmla="*/ 24193 h 97631"/>
                    <a:gd name="connsiteX15" fmla="*/ 18288 w 60959"/>
                    <a:gd name="connsiteY15" fmla="*/ 24193 h 97631"/>
                    <a:gd name="connsiteX16" fmla="*/ 21907 w 60959"/>
                    <a:gd name="connsiteY16" fmla="*/ 7049 h 97631"/>
                    <a:gd name="connsiteX17" fmla="*/ 48292 w 60959"/>
                    <a:gd name="connsiteY17" fmla="*/ 0 h 97631"/>
                    <a:gd name="connsiteX18" fmla="*/ 43148 w 60959"/>
                    <a:gd name="connsiteY18" fmla="*/ 24098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59" h="97631">
                      <a:moveTo>
                        <a:pt x="43148" y="24289"/>
                      </a:moveTo>
                      <a:lnTo>
                        <a:pt x="60960" y="24289"/>
                      </a:lnTo>
                      <a:lnTo>
                        <a:pt x="57340" y="41529"/>
                      </a:lnTo>
                      <a:lnTo>
                        <a:pt x="39529" y="41529"/>
                      </a:lnTo>
                      <a:lnTo>
                        <a:pt x="34195" y="66580"/>
                      </a:lnTo>
                      <a:cubicBezTo>
                        <a:pt x="33528" y="69628"/>
                        <a:pt x="33242" y="71723"/>
                        <a:pt x="33242" y="72866"/>
                      </a:cubicBezTo>
                      <a:cubicBezTo>
                        <a:pt x="33242" y="78010"/>
                        <a:pt x="35528" y="80296"/>
                        <a:pt x="41053" y="80296"/>
                      </a:cubicBezTo>
                      <a:cubicBezTo>
                        <a:pt x="43053" y="80296"/>
                        <a:pt x="45815" y="79915"/>
                        <a:pt x="49339" y="78867"/>
                      </a:cubicBezTo>
                      <a:lnTo>
                        <a:pt x="45720" y="96107"/>
                      </a:lnTo>
                      <a:cubicBezTo>
                        <a:pt x="40005" y="97060"/>
                        <a:pt x="35338" y="97631"/>
                        <a:pt x="31814" y="97631"/>
                      </a:cubicBezTo>
                      <a:cubicBezTo>
                        <a:pt x="16859" y="97631"/>
                        <a:pt x="8287" y="89630"/>
                        <a:pt x="8287" y="75724"/>
                      </a:cubicBezTo>
                      <a:cubicBezTo>
                        <a:pt x="8287" y="73247"/>
                        <a:pt x="8572" y="70866"/>
                        <a:pt x="8954" y="68580"/>
                      </a:cubicBezTo>
                      <a:lnTo>
                        <a:pt x="14668" y="41434"/>
                      </a:lnTo>
                      <a:lnTo>
                        <a:pt x="0" y="41434"/>
                      </a:lnTo>
                      <a:lnTo>
                        <a:pt x="3619" y="24193"/>
                      </a:lnTo>
                      <a:lnTo>
                        <a:pt x="18288" y="24193"/>
                      </a:lnTo>
                      <a:lnTo>
                        <a:pt x="21907" y="7049"/>
                      </a:lnTo>
                      <a:lnTo>
                        <a:pt x="48292" y="0"/>
                      </a:lnTo>
                      <a:lnTo>
                        <a:pt x="43148" y="24098"/>
                      </a:lnTo>
                      <a:close/>
                    </a:path>
                  </a:pathLst>
                </a:custGeom>
                <a:solidFill>
                  <a:srgbClr val="FFFFFF"/>
                </a:solidFill>
                <a:ln w="12358"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9F289D2A-F483-C2B1-916E-B3005226A4EF}"/>
                    </a:ext>
                  </a:extLst>
                </p:cNvPr>
                <p:cNvSpPr/>
                <p:nvPr/>
              </p:nvSpPr>
              <p:spPr>
                <a:xfrm>
                  <a:off x="11475338" y="6571171"/>
                  <a:ext cx="68198" cy="74009"/>
                </a:xfrm>
                <a:custGeom>
                  <a:avLst/>
                  <a:gdLst>
                    <a:gd name="connsiteX0" fmla="*/ 62675 w 68198"/>
                    <a:gd name="connsiteY0" fmla="*/ 22574 h 74009"/>
                    <a:gd name="connsiteX1" fmla="*/ 51721 w 68198"/>
                    <a:gd name="connsiteY1" fmla="*/ 20574 h 74009"/>
                    <a:gd name="connsiteX2" fmla="*/ 32004 w 68198"/>
                    <a:gd name="connsiteY2" fmla="*/ 42862 h 74009"/>
                    <a:gd name="connsiteX3" fmla="*/ 25241 w 68198"/>
                    <a:gd name="connsiteY3" fmla="*/ 74009 h 74009"/>
                    <a:gd name="connsiteX4" fmla="*/ 0 w 68198"/>
                    <a:gd name="connsiteY4" fmla="*/ 74009 h 74009"/>
                    <a:gd name="connsiteX5" fmla="*/ 14669 w 68198"/>
                    <a:gd name="connsiteY5" fmla="*/ 1714 h 74009"/>
                    <a:gd name="connsiteX6" fmla="*/ 37529 w 68198"/>
                    <a:gd name="connsiteY6" fmla="*/ 1714 h 74009"/>
                    <a:gd name="connsiteX7" fmla="*/ 34862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5" y="22574"/>
                      </a:moveTo>
                      <a:cubicBezTo>
                        <a:pt x="58198" y="21336"/>
                        <a:pt x="54578" y="20574"/>
                        <a:pt x="51721" y="20574"/>
                      </a:cubicBezTo>
                      <a:cubicBezTo>
                        <a:pt x="40196" y="20574"/>
                        <a:pt x="35147" y="27718"/>
                        <a:pt x="32004" y="42862"/>
                      </a:cubicBezTo>
                      <a:lnTo>
                        <a:pt x="25241" y="74009"/>
                      </a:lnTo>
                      <a:lnTo>
                        <a:pt x="0" y="74009"/>
                      </a:lnTo>
                      <a:lnTo>
                        <a:pt x="14669" y="1714"/>
                      </a:lnTo>
                      <a:lnTo>
                        <a:pt x="37529" y="1714"/>
                      </a:lnTo>
                      <a:lnTo>
                        <a:pt x="34862" y="14859"/>
                      </a:lnTo>
                      <a:cubicBezTo>
                        <a:pt x="41910" y="4763"/>
                        <a:pt x="48863" y="0"/>
                        <a:pt x="58674" y="0"/>
                      </a:cubicBezTo>
                      <a:cubicBezTo>
                        <a:pt x="61722" y="0"/>
                        <a:pt x="64865" y="571"/>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C3F2721B-6D7F-8A3B-DAA1-6BE9E42416E8}"/>
                    </a:ext>
                  </a:extLst>
                </p:cNvPr>
                <p:cNvSpPr/>
                <p:nvPr/>
              </p:nvSpPr>
              <p:spPr>
                <a:xfrm>
                  <a:off x="11542109" y="6570790"/>
                  <a:ext cx="75914" cy="76771"/>
                </a:xfrm>
                <a:custGeom>
                  <a:avLst/>
                  <a:gdLst>
                    <a:gd name="connsiteX0" fmla="*/ 22574 w 75914"/>
                    <a:gd name="connsiteY0" fmla="*/ 44768 h 76771"/>
                    <a:gd name="connsiteX1" fmla="*/ 41053 w 75914"/>
                    <a:gd name="connsiteY1" fmla="*/ 60293 h 76771"/>
                    <a:gd name="connsiteX2" fmla="*/ 65532 w 75914"/>
                    <a:gd name="connsiteY2" fmla="*/ 54864 h 76771"/>
                    <a:gd name="connsiteX3" fmla="*/ 62770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340 w 75914"/>
                    <a:gd name="connsiteY11" fmla="*/ 27527 h 76771"/>
                    <a:gd name="connsiteX12" fmla="*/ 42767 w 75914"/>
                    <a:gd name="connsiteY12" fmla="*/ 14478 h 76771"/>
                    <a:gd name="connsiteX13" fmla="*/ 25813 w 75914"/>
                    <a:gd name="connsiteY13" fmla="*/ 30861 h 76771"/>
                    <a:gd name="connsiteX14" fmla="*/ 55054 w 75914"/>
                    <a:gd name="connsiteY14" fmla="*/ 30861 h 76771"/>
                    <a:gd name="connsiteX15" fmla="*/ 55340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574" y="44768"/>
                      </a:moveTo>
                      <a:cubicBezTo>
                        <a:pt x="23527" y="55436"/>
                        <a:pt x="29432" y="60293"/>
                        <a:pt x="41053" y="60293"/>
                      </a:cubicBezTo>
                      <a:cubicBezTo>
                        <a:pt x="48768" y="60293"/>
                        <a:pt x="57341" y="58483"/>
                        <a:pt x="65532" y="54864"/>
                      </a:cubicBezTo>
                      <a:lnTo>
                        <a:pt x="62770" y="72676"/>
                      </a:lnTo>
                      <a:cubicBezTo>
                        <a:pt x="54197" y="75343"/>
                        <a:pt x="45244" y="76772"/>
                        <a:pt x="36195" y="76772"/>
                      </a:cubicBezTo>
                      <a:cubicBezTo>
                        <a:pt x="13525" y="76772"/>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3"/>
                        <a:pt x="75343" y="39815"/>
                        <a:pt x="74200" y="44863"/>
                      </a:cubicBezTo>
                      <a:lnTo>
                        <a:pt x="22479" y="44863"/>
                      </a:lnTo>
                      <a:close/>
                      <a:moveTo>
                        <a:pt x="55340" y="27527"/>
                      </a:moveTo>
                      <a:cubicBezTo>
                        <a:pt x="55340" y="19526"/>
                        <a:pt x="50482" y="14478"/>
                        <a:pt x="42767" y="14478"/>
                      </a:cubicBezTo>
                      <a:cubicBezTo>
                        <a:pt x="35052" y="14478"/>
                        <a:pt x="28575" y="20479"/>
                        <a:pt x="25813" y="30861"/>
                      </a:cubicBezTo>
                      <a:lnTo>
                        <a:pt x="55054" y="30861"/>
                      </a:lnTo>
                      <a:cubicBezTo>
                        <a:pt x="55150" y="29718"/>
                        <a:pt x="55340" y="28575"/>
                        <a:pt x="55340" y="27527"/>
                      </a:cubicBezTo>
                      <a:close/>
                    </a:path>
                  </a:pathLst>
                </a:custGeom>
                <a:solidFill>
                  <a:srgbClr val="FFFFFF"/>
                </a:solidFill>
                <a:ln w="12358"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89BEE8EB-2393-B714-EEFE-332F7E617370}"/>
                    </a:ext>
                  </a:extLst>
                </p:cNvPr>
                <p:cNvSpPr/>
                <p:nvPr/>
              </p:nvSpPr>
              <p:spPr>
                <a:xfrm>
                  <a:off x="11144154" y="6688042"/>
                  <a:ext cx="94773" cy="99345"/>
                </a:xfrm>
                <a:custGeom>
                  <a:avLst/>
                  <a:gdLst>
                    <a:gd name="connsiteX0" fmla="*/ 94774 w 94773"/>
                    <a:gd name="connsiteY0" fmla="*/ 0 h 99345"/>
                    <a:gd name="connsiteX1" fmla="*/ 74295 w 94773"/>
                    <a:gd name="connsiteY1" fmla="*/ 97250 h 99345"/>
                    <a:gd name="connsiteX2" fmla="*/ 51911 w 94773"/>
                    <a:gd name="connsiteY2" fmla="*/ 97250 h 99345"/>
                    <a:gd name="connsiteX3" fmla="*/ 54578 w 94773"/>
                    <a:gd name="connsiteY3" fmla="*/ 85153 h 99345"/>
                    <a:gd name="connsiteX4" fmla="*/ 28194 w 94773"/>
                    <a:gd name="connsiteY4" fmla="*/ 99346 h 99345"/>
                    <a:gd name="connsiteX5" fmla="*/ 0 w 94773"/>
                    <a:gd name="connsiteY5" fmla="*/ 67247 h 99345"/>
                    <a:gd name="connsiteX6" fmla="*/ 38291 w 94773"/>
                    <a:gd name="connsiteY6" fmla="*/ 23241 h 99345"/>
                    <a:gd name="connsiteX7" fmla="*/ 62008 w 94773"/>
                    <a:gd name="connsiteY7" fmla="*/ 37433 h 99345"/>
                    <a:gd name="connsiteX8" fmla="*/ 70009 w 94773"/>
                    <a:gd name="connsiteY8" fmla="*/ 0 h 99345"/>
                    <a:gd name="connsiteX9" fmla="*/ 94774 w 94773"/>
                    <a:gd name="connsiteY9" fmla="*/ 0 h 99345"/>
                    <a:gd name="connsiteX10" fmla="*/ 43910 w 94773"/>
                    <a:gd name="connsiteY10" fmla="*/ 41910 h 99345"/>
                    <a:gd name="connsiteX11" fmla="*/ 25813 w 94773"/>
                    <a:gd name="connsiteY11" fmla="*/ 66675 h 99345"/>
                    <a:gd name="connsiteX12" fmla="*/ 38291 w 94773"/>
                    <a:gd name="connsiteY12" fmla="*/ 80677 h 99345"/>
                    <a:gd name="connsiteX13" fmla="*/ 57341 w 94773"/>
                    <a:gd name="connsiteY13" fmla="*/ 56578 h 99345"/>
                    <a:gd name="connsiteX14" fmla="*/ 43910 w 94773"/>
                    <a:gd name="connsiteY14" fmla="*/ 41910 h 9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 h="99345">
                      <a:moveTo>
                        <a:pt x="94774" y="0"/>
                      </a:moveTo>
                      <a:lnTo>
                        <a:pt x="74295" y="97250"/>
                      </a:lnTo>
                      <a:lnTo>
                        <a:pt x="51911" y="97250"/>
                      </a:lnTo>
                      <a:lnTo>
                        <a:pt x="54578" y="85153"/>
                      </a:lnTo>
                      <a:cubicBezTo>
                        <a:pt x="47530" y="94583"/>
                        <a:pt x="38576" y="99346"/>
                        <a:pt x="28194" y="99346"/>
                      </a:cubicBezTo>
                      <a:cubicBezTo>
                        <a:pt x="11049" y="99346"/>
                        <a:pt x="0" y="87154"/>
                        <a:pt x="0" y="67247"/>
                      </a:cubicBezTo>
                      <a:cubicBezTo>
                        <a:pt x="0" y="41053"/>
                        <a:pt x="15812" y="23241"/>
                        <a:pt x="38291" y="23241"/>
                      </a:cubicBezTo>
                      <a:cubicBezTo>
                        <a:pt x="48768" y="23241"/>
                        <a:pt x="57055" y="28099"/>
                        <a:pt x="62008" y="37433"/>
                      </a:cubicBezTo>
                      <a:lnTo>
                        <a:pt x="70009" y="0"/>
                      </a:lnTo>
                      <a:lnTo>
                        <a:pt x="94774" y="0"/>
                      </a:lnTo>
                      <a:close/>
                      <a:moveTo>
                        <a:pt x="43910" y="41910"/>
                      </a:moveTo>
                      <a:cubicBezTo>
                        <a:pt x="34290" y="41910"/>
                        <a:pt x="25813" y="52292"/>
                        <a:pt x="25813" y="66675"/>
                      </a:cubicBezTo>
                      <a:cubicBezTo>
                        <a:pt x="25813" y="75057"/>
                        <a:pt x="30861" y="80677"/>
                        <a:pt x="38291" y="80677"/>
                      </a:cubicBezTo>
                      <a:cubicBezTo>
                        <a:pt x="48387" y="80677"/>
                        <a:pt x="57341" y="70295"/>
                        <a:pt x="57341" y="56578"/>
                      </a:cubicBezTo>
                      <a:cubicBezTo>
                        <a:pt x="57341" y="47720"/>
                        <a:pt x="51721" y="41910"/>
                        <a:pt x="43910" y="41910"/>
                      </a:cubicBezTo>
                      <a:close/>
                    </a:path>
                  </a:pathLst>
                </a:custGeom>
                <a:solidFill>
                  <a:srgbClr val="FFFFFF"/>
                </a:solidFill>
                <a:ln w="12358"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F31275FC-9F42-3043-737D-370F3CB99C99}"/>
                    </a:ext>
                  </a:extLst>
                </p:cNvPr>
                <p:cNvSpPr/>
                <p:nvPr/>
              </p:nvSpPr>
              <p:spPr>
                <a:xfrm>
                  <a:off x="11239976" y="6710902"/>
                  <a:ext cx="75914" cy="76771"/>
                </a:xfrm>
                <a:custGeom>
                  <a:avLst/>
                  <a:gdLst>
                    <a:gd name="connsiteX0" fmla="*/ 22670 w 75914"/>
                    <a:gd name="connsiteY0" fmla="*/ 44767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70" y="44767"/>
                      </a:moveTo>
                      <a:cubicBezTo>
                        <a:pt x="23622" y="55435"/>
                        <a:pt x="29527" y="60293"/>
                        <a:pt x="41148" y="60293"/>
                      </a:cubicBezTo>
                      <a:cubicBezTo>
                        <a:pt x="48863" y="60293"/>
                        <a:pt x="57436" y="58483"/>
                        <a:pt x="65627" y="54864"/>
                      </a:cubicBezTo>
                      <a:lnTo>
                        <a:pt x="62865" y="72676"/>
                      </a:lnTo>
                      <a:cubicBezTo>
                        <a:pt x="54293" y="75343"/>
                        <a:pt x="45339" y="76771"/>
                        <a:pt x="36195" y="76771"/>
                      </a:cubicBezTo>
                      <a:cubicBezTo>
                        <a:pt x="13526" y="76771"/>
                        <a:pt x="0" y="63437"/>
                        <a:pt x="0" y="42958"/>
                      </a:cubicBezTo>
                      <a:cubicBezTo>
                        <a:pt x="0" y="31147"/>
                        <a:pt x="5048" y="18955"/>
                        <a:pt x="12859" y="11335"/>
                      </a:cubicBezTo>
                      <a:cubicBezTo>
                        <a:pt x="20383" y="3905"/>
                        <a:pt x="31337" y="0"/>
                        <a:pt x="44958" y="0"/>
                      </a:cubicBezTo>
                      <a:cubicBezTo>
                        <a:pt x="64961" y="0"/>
                        <a:pt x="75914" y="11335"/>
                        <a:pt x="75914" y="31147"/>
                      </a:cubicBezTo>
                      <a:cubicBezTo>
                        <a:pt x="75914" y="35242"/>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E745DDA9-D20A-1F2E-D8A4-EEBF41DA6F1A}"/>
                    </a:ext>
                  </a:extLst>
                </p:cNvPr>
                <p:cNvSpPr/>
                <p:nvPr/>
              </p:nvSpPr>
              <p:spPr>
                <a:xfrm>
                  <a:off x="11364086" y="6710998"/>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6 w 68865"/>
                    <a:gd name="connsiteY8" fmla="*/ 59055 h 76200"/>
                    <a:gd name="connsiteX9" fmla="*/ 37909 w 68865"/>
                    <a:gd name="connsiteY9" fmla="*/ 52578 h 76200"/>
                    <a:gd name="connsiteX10" fmla="*/ 27432 w 68865"/>
                    <a:gd name="connsiteY10" fmla="*/ 44005 h 76200"/>
                    <a:gd name="connsiteX11" fmla="*/ 9334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243"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6" y="59055"/>
                      </a:cubicBezTo>
                      <a:cubicBezTo>
                        <a:pt x="33623" y="59055"/>
                        <a:pt x="37909" y="56674"/>
                        <a:pt x="37909" y="52578"/>
                      </a:cubicBezTo>
                      <a:cubicBezTo>
                        <a:pt x="37909" y="47530"/>
                        <a:pt x="33719" y="46577"/>
                        <a:pt x="27432" y="44005"/>
                      </a:cubicBezTo>
                      <a:cubicBezTo>
                        <a:pt x="15621" y="39243"/>
                        <a:pt x="9334" y="34766"/>
                        <a:pt x="9334" y="23717"/>
                      </a:cubicBezTo>
                      <a:cubicBezTo>
                        <a:pt x="9334"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DCAFE0E3-C031-0D34-8A23-91298BB732BF}"/>
                    </a:ext>
                  </a:extLst>
                </p:cNvPr>
                <p:cNvSpPr/>
                <p:nvPr/>
              </p:nvSpPr>
              <p:spPr>
                <a:xfrm>
                  <a:off x="11438953" y="6710902"/>
                  <a:ext cx="75914" cy="76771"/>
                </a:xfrm>
                <a:custGeom>
                  <a:avLst/>
                  <a:gdLst>
                    <a:gd name="connsiteX0" fmla="*/ 22574 w 75914"/>
                    <a:gd name="connsiteY0" fmla="*/ 44767 h 76771"/>
                    <a:gd name="connsiteX1" fmla="*/ 41053 w 75914"/>
                    <a:gd name="connsiteY1" fmla="*/ 60293 h 76771"/>
                    <a:gd name="connsiteX2" fmla="*/ 65532 w 75914"/>
                    <a:gd name="connsiteY2" fmla="*/ 54864 h 76771"/>
                    <a:gd name="connsiteX3" fmla="*/ 62770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340 w 75914"/>
                    <a:gd name="connsiteY11" fmla="*/ 27527 h 76771"/>
                    <a:gd name="connsiteX12" fmla="*/ 42767 w 75914"/>
                    <a:gd name="connsiteY12" fmla="*/ 14478 h 76771"/>
                    <a:gd name="connsiteX13" fmla="*/ 25813 w 75914"/>
                    <a:gd name="connsiteY13" fmla="*/ 30861 h 76771"/>
                    <a:gd name="connsiteX14" fmla="*/ 55055 w 75914"/>
                    <a:gd name="connsiteY14" fmla="*/ 30861 h 76771"/>
                    <a:gd name="connsiteX15" fmla="*/ 55340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574" y="44767"/>
                      </a:moveTo>
                      <a:cubicBezTo>
                        <a:pt x="23527" y="55435"/>
                        <a:pt x="29432" y="60293"/>
                        <a:pt x="41053" y="60293"/>
                      </a:cubicBezTo>
                      <a:cubicBezTo>
                        <a:pt x="48768" y="60293"/>
                        <a:pt x="57340" y="58483"/>
                        <a:pt x="65532" y="54864"/>
                      </a:cubicBezTo>
                      <a:lnTo>
                        <a:pt x="62770" y="72676"/>
                      </a:lnTo>
                      <a:cubicBezTo>
                        <a:pt x="54197" y="75343"/>
                        <a:pt x="45244" y="76771"/>
                        <a:pt x="36195" y="76771"/>
                      </a:cubicBezTo>
                      <a:cubicBezTo>
                        <a:pt x="13526" y="76771"/>
                        <a:pt x="0" y="63437"/>
                        <a:pt x="0" y="42958"/>
                      </a:cubicBezTo>
                      <a:cubicBezTo>
                        <a:pt x="0" y="31147"/>
                        <a:pt x="5048" y="18955"/>
                        <a:pt x="12859" y="11335"/>
                      </a:cubicBezTo>
                      <a:cubicBezTo>
                        <a:pt x="20384" y="3905"/>
                        <a:pt x="31337" y="0"/>
                        <a:pt x="44958" y="0"/>
                      </a:cubicBezTo>
                      <a:cubicBezTo>
                        <a:pt x="64960" y="0"/>
                        <a:pt x="75914" y="11335"/>
                        <a:pt x="75914" y="31147"/>
                      </a:cubicBezTo>
                      <a:cubicBezTo>
                        <a:pt x="75914" y="35242"/>
                        <a:pt x="75343" y="39815"/>
                        <a:pt x="74200" y="44863"/>
                      </a:cubicBezTo>
                      <a:lnTo>
                        <a:pt x="22479" y="44863"/>
                      </a:lnTo>
                      <a:close/>
                      <a:moveTo>
                        <a:pt x="55340" y="27527"/>
                      </a:moveTo>
                      <a:cubicBezTo>
                        <a:pt x="55340" y="19526"/>
                        <a:pt x="50483" y="14478"/>
                        <a:pt x="42767" y="14478"/>
                      </a:cubicBezTo>
                      <a:cubicBezTo>
                        <a:pt x="35052" y="14478"/>
                        <a:pt x="28575" y="20479"/>
                        <a:pt x="25813" y="30861"/>
                      </a:cubicBezTo>
                      <a:lnTo>
                        <a:pt x="55055" y="30861"/>
                      </a:lnTo>
                      <a:cubicBezTo>
                        <a:pt x="55150" y="29718"/>
                        <a:pt x="55340" y="28575"/>
                        <a:pt x="55340" y="27527"/>
                      </a:cubicBezTo>
                      <a:close/>
                    </a:path>
                  </a:pathLst>
                </a:custGeom>
                <a:solidFill>
                  <a:srgbClr val="FFFFFF"/>
                </a:solidFill>
                <a:ln w="12358"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05557D58-9FB9-A4E7-2C1E-4042CC833B14}"/>
                    </a:ext>
                  </a:extLst>
                </p:cNvPr>
                <p:cNvSpPr/>
                <p:nvPr/>
              </p:nvSpPr>
              <p:spPr>
                <a:xfrm>
                  <a:off x="11521439" y="6711283"/>
                  <a:ext cx="68198" cy="74009"/>
                </a:xfrm>
                <a:custGeom>
                  <a:avLst/>
                  <a:gdLst>
                    <a:gd name="connsiteX0" fmla="*/ 62675 w 68198"/>
                    <a:gd name="connsiteY0" fmla="*/ 22574 h 74009"/>
                    <a:gd name="connsiteX1" fmla="*/ 51721 w 68198"/>
                    <a:gd name="connsiteY1" fmla="*/ 20574 h 74009"/>
                    <a:gd name="connsiteX2" fmla="*/ 32004 w 68198"/>
                    <a:gd name="connsiteY2" fmla="*/ 42863 h 74009"/>
                    <a:gd name="connsiteX3" fmla="*/ 25241 w 68198"/>
                    <a:gd name="connsiteY3" fmla="*/ 74009 h 74009"/>
                    <a:gd name="connsiteX4" fmla="*/ 0 w 68198"/>
                    <a:gd name="connsiteY4" fmla="*/ 74009 h 74009"/>
                    <a:gd name="connsiteX5" fmla="*/ 14669 w 68198"/>
                    <a:gd name="connsiteY5" fmla="*/ 1715 h 74009"/>
                    <a:gd name="connsiteX6" fmla="*/ 37529 w 68198"/>
                    <a:gd name="connsiteY6" fmla="*/ 1715 h 74009"/>
                    <a:gd name="connsiteX7" fmla="*/ 34862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5" y="22574"/>
                      </a:moveTo>
                      <a:cubicBezTo>
                        <a:pt x="58198" y="21336"/>
                        <a:pt x="54578" y="20574"/>
                        <a:pt x="51721" y="20574"/>
                      </a:cubicBezTo>
                      <a:cubicBezTo>
                        <a:pt x="40196" y="20574"/>
                        <a:pt x="35147" y="27718"/>
                        <a:pt x="32004" y="42863"/>
                      </a:cubicBezTo>
                      <a:lnTo>
                        <a:pt x="25241" y="74009"/>
                      </a:lnTo>
                      <a:lnTo>
                        <a:pt x="0" y="74009"/>
                      </a:lnTo>
                      <a:lnTo>
                        <a:pt x="14669" y="1715"/>
                      </a:lnTo>
                      <a:lnTo>
                        <a:pt x="37529" y="1715"/>
                      </a:lnTo>
                      <a:lnTo>
                        <a:pt x="34862" y="14859"/>
                      </a:lnTo>
                      <a:cubicBezTo>
                        <a:pt x="41910" y="4763"/>
                        <a:pt x="48863" y="0"/>
                        <a:pt x="58674" y="0"/>
                      </a:cubicBezTo>
                      <a:cubicBezTo>
                        <a:pt x="61722" y="0"/>
                        <a:pt x="64865" y="572"/>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C3114253-EFE4-1C4D-C5A4-B4A8DACCA8D3}"/>
                    </a:ext>
                  </a:extLst>
                </p:cNvPr>
                <p:cNvSpPr/>
                <p:nvPr/>
              </p:nvSpPr>
              <p:spPr>
                <a:xfrm>
                  <a:off x="11590591" y="6713284"/>
                  <a:ext cx="82581" cy="72008"/>
                </a:xfrm>
                <a:custGeom>
                  <a:avLst/>
                  <a:gdLst>
                    <a:gd name="connsiteX0" fmla="*/ 24955 w 82581"/>
                    <a:gd name="connsiteY0" fmla="*/ 0 h 72008"/>
                    <a:gd name="connsiteX1" fmla="*/ 30575 w 82581"/>
                    <a:gd name="connsiteY1" fmla="*/ 51816 h 72008"/>
                    <a:gd name="connsiteX2" fmla="*/ 56197 w 82581"/>
                    <a:gd name="connsiteY2" fmla="*/ 0 h 72008"/>
                    <a:gd name="connsiteX3" fmla="*/ 82582 w 82581"/>
                    <a:gd name="connsiteY3" fmla="*/ 0 h 72008"/>
                    <a:gd name="connsiteX4" fmla="*/ 40291 w 82581"/>
                    <a:gd name="connsiteY4" fmla="*/ 72009 h 72008"/>
                    <a:gd name="connsiteX5" fmla="*/ 12097 w 82581"/>
                    <a:gd name="connsiteY5" fmla="*/ 72009 h 72008"/>
                    <a:gd name="connsiteX6" fmla="*/ 0 w 82581"/>
                    <a:gd name="connsiteY6" fmla="*/ 0 h 72008"/>
                    <a:gd name="connsiteX7" fmla="*/ 24955 w 82581"/>
                    <a:gd name="connsiteY7" fmla="*/ 0 h 7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81" h="72008">
                      <a:moveTo>
                        <a:pt x="24955" y="0"/>
                      </a:moveTo>
                      <a:lnTo>
                        <a:pt x="30575" y="51816"/>
                      </a:lnTo>
                      <a:lnTo>
                        <a:pt x="56197" y="0"/>
                      </a:lnTo>
                      <a:lnTo>
                        <a:pt x="82582" y="0"/>
                      </a:lnTo>
                      <a:lnTo>
                        <a:pt x="40291" y="72009"/>
                      </a:lnTo>
                      <a:lnTo>
                        <a:pt x="12097" y="72009"/>
                      </a:lnTo>
                      <a:lnTo>
                        <a:pt x="0" y="0"/>
                      </a:lnTo>
                      <a:lnTo>
                        <a:pt x="24955" y="0"/>
                      </a:lnTo>
                      <a:close/>
                    </a:path>
                  </a:pathLst>
                </a:custGeom>
                <a:solidFill>
                  <a:srgbClr val="FFFFFF"/>
                </a:solidFill>
                <a:ln w="12358"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9E0181D0-D572-6223-2E34-5D090C8C408B}"/>
                    </a:ext>
                  </a:extLst>
                </p:cNvPr>
                <p:cNvSpPr/>
                <p:nvPr/>
              </p:nvSpPr>
              <p:spPr>
                <a:xfrm>
                  <a:off x="11671839" y="6688042"/>
                  <a:ext cx="45434" cy="97250"/>
                </a:xfrm>
                <a:custGeom>
                  <a:avLst/>
                  <a:gdLst>
                    <a:gd name="connsiteX0" fmla="*/ 40196 w 45434"/>
                    <a:gd name="connsiteY0" fmla="*/ 25051 h 97250"/>
                    <a:gd name="connsiteX1" fmla="*/ 24479 w 45434"/>
                    <a:gd name="connsiteY1" fmla="*/ 97250 h 97250"/>
                    <a:gd name="connsiteX2" fmla="*/ 0 w 45434"/>
                    <a:gd name="connsiteY2" fmla="*/ 97250 h 97250"/>
                    <a:gd name="connsiteX3" fmla="*/ 15716 w 45434"/>
                    <a:gd name="connsiteY3" fmla="*/ 25051 h 97250"/>
                    <a:gd name="connsiteX4" fmla="*/ 40196 w 45434"/>
                    <a:gd name="connsiteY4" fmla="*/ 25051 h 97250"/>
                    <a:gd name="connsiteX5" fmla="*/ 45339 w 45434"/>
                    <a:gd name="connsiteY5" fmla="*/ 0 h 97250"/>
                    <a:gd name="connsiteX6" fmla="*/ 42863 w 45434"/>
                    <a:gd name="connsiteY6" fmla="*/ 12859 h 97250"/>
                    <a:gd name="connsiteX7" fmla="*/ 18383 w 45434"/>
                    <a:gd name="connsiteY7" fmla="*/ 12859 h 97250"/>
                    <a:gd name="connsiteX8" fmla="*/ 20765 w 45434"/>
                    <a:gd name="connsiteY8" fmla="*/ 0 h 97250"/>
                    <a:gd name="connsiteX9" fmla="*/ 45434 w 45434"/>
                    <a:gd name="connsiteY9" fmla="*/ 0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 h="97250">
                      <a:moveTo>
                        <a:pt x="40196" y="25051"/>
                      </a:moveTo>
                      <a:lnTo>
                        <a:pt x="24479" y="97250"/>
                      </a:lnTo>
                      <a:lnTo>
                        <a:pt x="0" y="97250"/>
                      </a:lnTo>
                      <a:lnTo>
                        <a:pt x="15716" y="25051"/>
                      </a:lnTo>
                      <a:lnTo>
                        <a:pt x="40196" y="25051"/>
                      </a:lnTo>
                      <a:close/>
                      <a:moveTo>
                        <a:pt x="45339" y="0"/>
                      </a:moveTo>
                      <a:lnTo>
                        <a:pt x="42863" y="12859"/>
                      </a:lnTo>
                      <a:lnTo>
                        <a:pt x="18383" y="12859"/>
                      </a:lnTo>
                      <a:lnTo>
                        <a:pt x="20765" y="0"/>
                      </a:lnTo>
                      <a:lnTo>
                        <a:pt x="45434" y="0"/>
                      </a:lnTo>
                      <a:close/>
                    </a:path>
                  </a:pathLst>
                </a:custGeom>
                <a:solidFill>
                  <a:srgbClr val="FFFFFF"/>
                </a:solidFill>
                <a:ln w="12358"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5F6223A4-3719-37A9-468F-3A2059E40830}"/>
                    </a:ext>
                  </a:extLst>
                </p:cNvPr>
                <p:cNvSpPr/>
                <p:nvPr/>
              </p:nvSpPr>
              <p:spPr>
                <a:xfrm>
                  <a:off x="11718512" y="6711093"/>
                  <a:ext cx="69818" cy="75438"/>
                </a:xfrm>
                <a:custGeom>
                  <a:avLst/>
                  <a:gdLst>
                    <a:gd name="connsiteX0" fmla="*/ 64008 w 69818"/>
                    <a:gd name="connsiteY0" fmla="*/ 22193 h 75438"/>
                    <a:gd name="connsiteX1" fmla="*/ 48577 w 69818"/>
                    <a:gd name="connsiteY1" fmla="*/ 18383 h 75438"/>
                    <a:gd name="connsiteX2" fmla="*/ 26289 w 69818"/>
                    <a:gd name="connsiteY2" fmla="*/ 39148 h 75438"/>
                    <a:gd name="connsiteX3" fmla="*/ 44958 w 69818"/>
                    <a:gd name="connsiteY3" fmla="*/ 56769 h 75438"/>
                    <a:gd name="connsiteX4" fmla="*/ 59246 w 69818"/>
                    <a:gd name="connsiteY4" fmla="*/ 53435 h 75438"/>
                    <a:gd name="connsiteX5" fmla="*/ 56293 w 69818"/>
                    <a:gd name="connsiteY5" fmla="*/ 72485 h 75438"/>
                    <a:gd name="connsiteX6" fmla="*/ 35719 w 69818"/>
                    <a:gd name="connsiteY6" fmla="*/ 75438 h 75438"/>
                    <a:gd name="connsiteX7" fmla="*/ 0 w 69818"/>
                    <a:gd name="connsiteY7" fmla="*/ 41910 h 75438"/>
                    <a:gd name="connsiteX8" fmla="*/ 45720 w 69818"/>
                    <a:gd name="connsiteY8" fmla="*/ 0 h 75438"/>
                    <a:gd name="connsiteX9" fmla="*/ 69818 w 69818"/>
                    <a:gd name="connsiteY9" fmla="*/ 4763 h 75438"/>
                    <a:gd name="connsiteX10" fmla="*/ 64103 w 69818"/>
                    <a:gd name="connsiteY10" fmla="*/ 22098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18" h="75438">
                      <a:moveTo>
                        <a:pt x="64008" y="22193"/>
                      </a:moveTo>
                      <a:cubicBezTo>
                        <a:pt x="58674" y="19717"/>
                        <a:pt x="53531" y="18383"/>
                        <a:pt x="48577" y="18383"/>
                      </a:cubicBezTo>
                      <a:cubicBezTo>
                        <a:pt x="35147" y="18383"/>
                        <a:pt x="26289" y="26765"/>
                        <a:pt x="26289" y="39148"/>
                      </a:cubicBezTo>
                      <a:cubicBezTo>
                        <a:pt x="26289" y="49911"/>
                        <a:pt x="33433" y="56769"/>
                        <a:pt x="44958" y="56769"/>
                      </a:cubicBezTo>
                      <a:cubicBezTo>
                        <a:pt x="49625" y="56769"/>
                        <a:pt x="54197" y="55626"/>
                        <a:pt x="59246" y="53435"/>
                      </a:cubicBezTo>
                      <a:lnTo>
                        <a:pt x="56293" y="72485"/>
                      </a:lnTo>
                      <a:cubicBezTo>
                        <a:pt x="48768" y="74486"/>
                        <a:pt x="42005" y="75438"/>
                        <a:pt x="35719" y="75438"/>
                      </a:cubicBezTo>
                      <a:cubicBezTo>
                        <a:pt x="13621" y="75438"/>
                        <a:pt x="0" y="61817"/>
                        <a:pt x="0" y="41910"/>
                      </a:cubicBezTo>
                      <a:cubicBezTo>
                        <a:pt x="0" y="17526"/>
                        <a:pt x="17526" y="0"/>
                        <a:pt x="45720" y="0"/>
                      </a:cubicBezTo>
                      <a:cubicBezTo>
                        <a:pt x="53816" y="0"/>
                        <a:pt x="61817" y="1524"/>
                        <a:pt x="69818" y="4763"/>
                      </a:cubicBezTo>
                      <a:lnTo>
                        <a:pt x="64103" y="22098"/>
                      </a:lnTo>
                      <a:close/>
                    </a:path>
                  </a:pathLst>
                </a:custGeom>
                <a:solidFill>
                  <a:srgbClr val="FFFFFF"/>
                </a:solidFill>
                <a:ln w="12358"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48740442-268B-F602-732F-1F1157FF4830}"/>
                    </a:ext>
                  </a:extLst>
                </p:cNvPr>
                <p:cNvSpPr/>
                <p:nvPr/>
              </p:nvSpPr>
              <p:spPr>
                <a:xfrm>
                  <a:off x="11789187" y="6710902"/>
                  <a:ext cx="75914" cy="76771"/>
                </a:xfrm>
                <a:custGeom>
                  <a:avLst/>
                  <a:gdLst>
                    <a:gd name="connsiteX0" fmla="*/ 22669 w 75914"/>
                    <a:gd name="connsiteY0" fmla="*/ 44767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69" y="44767"/>
                      </a:moveTo>
                      <a:cubicBezTo>
                        <a:pt x="23622" y="55435"/>
                        <a:pt x="29527" y="60293"/>
                        <a:pt x="41148" y="60293"/>
                      </a:cubicBezTo>
                      <a:cubicBezTo>
                        <a:pt x="48863" y="60293"/>
                        <a:pt x="57436" y="58483"/>
                        <a:pt x="65627" y="54864"/>
                      </a:cubicBezTo>
                      <a:lnTo>
                        <a:pt x="62865" y="72676"/>
                      </a:lnTo>
                      <a:cubicBezTo>
                        <a:pt x="54293" y="75343"/>
                        <a:pt x="45339" y="76771"/>
                        <a:pt x="36195" y="76771"/>
                      </a:cubicBezTo>
                      <a:cubicBezTo>
                        <a:pt x="13525" y="76771"/>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2"/>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B7206203-0760-4864-4167-B5FC60F57C9B}"/>
                    </a:ext>
                  </a:extLst>
                </p:cNvPr>
                <p:cNvSpPr/>
                <p:nvPr/>
              </p:nvSpPr>
              <p:spPr>
                <a:xfrm>
                  <a:off x="11870054" y="6710998"/>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7 w 68865"/>
                    <a:gd name="connsiteY8" fmla="*/ 59055 h 76200"/>
                    <a:gd name="connsiteX9" fmla="*/ 37910 w 68865"/>
                    <a:gd name="connsiteY9" fmla="*/ 52578 h 76200"/>
                    <a:gd name="connsiteX10" fmla="*/ 27432 w 68865"/>
                    <a:gd name="connsiteY10" fmla="*/ 44005 h 76200"/>
                    <a:gd name="connsiteX11" fmla="*/ 9335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7" y="59055"/>
                      </a:cubicBezTo>
                      <a:cubicBezTo>
                        <a:pt x="33623" y="59055"/>
                        <a:pt x="37910" y="56674"/>
                        <a:pt x="37910" y="52578"/>
                      </a:cubicBezTo>
                      <a:cubicBezTo>
                        <a:pt x="37910" y="47530"/>
                        <a:pt x="33719" y="46577"/>
                        <a:pt x="27432" y="44005"/>
                      </a:cubicBezTo>
                      <a:cubicBezTo>
                        <a:pt x="15621" y="39243"/>
                        <a:pt x="9335" y="34766"/>
                        <a:pt x="9335" y="23717"/>
                      </a:cubicBezTo>
                      <a:cubicBezTo>
                        <a:pt x="9335"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D776E818-3CA0-5E76-022B-DDACE589A114}"/>
                    </a:ext>
                  </a:extLst>
                </p:cNvPr>
                <p:cNvSpPr/>
                <p:nvPr/>
              </p:nvSpPr>
              <p:spPr>
                <a:xfrm>
                  <a:off x="11983307" y="6710998"/>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7 w 68865"/>
                    <a:gd name="connsiteY8" fmla="*/ 59055 h 76200"/>
                    <a:gd name="connsiteX9" fmla="*/ 37910 w 68865"/>
                    <a:gd name="connsiteY9" fmla="*/ 52578 h 76200"/>
                    <a:gd name="connsiteX10" fmla="*/ 27432 w 68865"/>
                    <a:gd name="connsiteY10" fmla="*/ 44005 h 76200"/>
                    <a:gd name="connsiteX11" fmla="*/ 9335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7" y="59055"/>
                      </a:cubicBezTo>
                      <a:cubicBezTo>
                        <a:pt x="33623" y="59055"/>
                        <a:pt x="37910" y="56674"/>
                        <a:pt x="37910" y="52578"/>
                      </a:cubicBezTo>
                      <a:cubicBezTo>
                        <a:pt x="37910" y="47530"/>
                        <a:pt x="33719" y="46577"/>
                        <a:pt x="27432" y="44005"/>
                      </a:cubicBezTo>
                      <a:cubicBezTo>
                        <a:pt x="15621" y="39243"/>
                        <a:pt x="9335" y="34766"/>
                        <a:pt x="9335" y="23717"/>
                      </a:cubicBezTo>
                      <a:cubicBezTo>
                        <a:pt x="9335"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2CE1832E-BA0C-0625-8874-3513F4729582}"/>
                    </a:ext>
                  </a:extLst>
                </p:cNvPr>
                <p:cNvSpPr/>
                <p:nvPr/>
              </p:nvSpPr>
              <p:spPr>
                <a:xfrm>
                  <a:off x="12057221" y="6711093"/>
                  <a:ext cx="69818" cy="75438"/>
                </a:xfrm>
                <a:custGeom>
                  <a:avLst/>
                  <a:gdLst>
                    <a:gd name="connsiteX0" fmla="*/ 64008 w 69818"/>
                    <a:gd name="connsiteY0" fmla="*/ 22193 h 75438"/>
                    <a:gd name="connsiteX1" fmla="*/ 48577 w 69818"/>
                    <a:gd name="connsiteY1" fmla="*/ 18383 h 75438"/>
                    <a:gd name="connsiteX2" fmla="*/ 26289 w 69818"/>
                    <a:gd name="connsiteY2" fmla="*/ 39148 h 75438"/>
                    <a:gd name="connsiteX3" fmla="*/ 44958 w 69818"/>
                    <a:gd name="connsiteY3" fmla="*/ 56769 h 75438"/>
                    <a:gd name="connsiteX4" fmla="*/ 59246 w 69818"/>
                    <a:gd name="connsiteY4" fmla="*/ 53435 h 75438"/>
                    <a:gd name="connsiteX5" fmla="*/ 56293 w 69818"/>
                    <a:gd name="connsiteY5" fmla="*/ 72485 h 75438"/>
                    <a:gd name="connsiteX6" fmla="*/ 35719 w 69818"/>
                    <a:gd name="connsiteY6" fmla="*/ 75438 h 75438"/>
                    <a:gd name="connsiteX7" fmla="*/ 0 w 69818"/>
                    <a:gd name="connsiteY7" fmla="*/ 41910 h 75438"/>
                    <a:gd name="connsiteX8" fmla="*/ 45720 w 69818"/>
                    <a:gd name="connsiteY8" fmla="*/ 0 h 75438"/>
                    <a:gd name="connsiteX9" fmla="*/ 69818 w 69818"/>
                    <a:gd name="connsiteY9" fmla="*/ 4763 h 75438"/>
                    <a:gd name="connsiteX10" fmla="*/ 64103 w 69818"/>
                    <a:gd name="connsiteY10" fmla="*/ 22098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18" h="75438">
                      <a:moveTo>
                        <a:pt x="64008" y="22193"/>
                      </a:moveTo>
                      <a:cubicBezTo>
                        <a:pt x="58674" y="19717"/>
                        <a:pt x="53531" y="18383"/>
                        <a:pt x="48577" y="18383"/>
                      </a:cubicBezTo>
                      <a:cubicBezTo>
                        <a:pt x="35147" y="18383"/>
                        <a:pt x="26289" y="26765"/>
                        <a:pt x="26289" y="39148"/>
                      </a:cubicBezTo>
                      <a:cubicBezTo>
                        <a:pt x="26289" y="49911"/>
                        <a:pt x="33433" y="56769"/>
                        <a:pt x="44958" y="56769"/>
                      </a:cubicBezTo>
                      <a:cubicBezTo>
                        <a:pt x="49625" y="56769"/>
                        <a:pt x="54197" y="55626"/>
                        <a:pt x="59246" y="53435"/>
                      </a:cubicBezTo>
                      <a:lnTo>
                        <a:pt x="56293" y="72485"/>
                      </a:lnTo>
                      <a:cubicBezTo>
                        <a:pt x="48768" y="74486"/>
                        <a:pt x="42005" y="75438"/>
                        <a:pt x="35719" y="75438"/>
                      </a:cubicBezTo>
                      <a:cubicBezTo>
                        <a:pt x="13621" y="75438"/>
                        <a:pt x="0" y="61817"/>
                        <a:pt x="0" y="41910"/>
                      </a:cubicBezTo>
                      <a:cubicBezTo>
                        <a:pt x="0" y="17526"/>
                        <a:pt x="17526" y="0"/>
                        <a:pt x="45720" y="0"/>
                      </a:cubicBezTo>
                      <a:cubicBezTo>
                        <a:pt x="53816" y="0"/>
                        <a:pt x="61817" y="1524"/>
                        <a:pt x="69818" y="4763"/>
                      </a:cubicBezTo>
                      <a:lnTo>
                        <a:pt x="64103" y="22098"/>
                      </a:lnTo>
                      <a:close/>
                    </a:path>
                  </a:pathLst>
                </a:custGeom>
                <a:solidFill>
                  <a:srgbClr val="FFFFFF"/>
                </a:solidFill>
                <a:ln w="12358"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14E942DC-6AEF-A519-0C3C-A9F08A9F42A7}"/>
                    </a:ext>
                  </a:extLst>
                </p:cNvPr>
                <p:cNvSpPr/>
                <p:nvPr/>
              </p:nvSpPr>
              <p:spPr>
                <a:xfrm>
                  <a:off x="12127991" y="6711283"/>
                  <a:ext cx="83629" cy="76104"/>
                </a:xfrm>
                <a:custGeom>
                  <a:avLst/>
                  <a:gdLst>
                    <a:gd name="connsiteX0" fmla="*/ 83629 w 83629"/>
                    <a:gd name="connsiteY0" fmla="*/ 33909 h 76104"/>
                    <a:gd name="connsiteX1" fmla="*/ 36957 w 83629"/>
                    <a:gd name="connsiteY1" fmla="*/ 76105 h 76104"/>
                    <a:gd name="connsiteX2" fmla="*/ 0 w 83629"/>
                    <a:gd name="connsiteY2" fmla="*/ 43148 h 76104"/>
                    <a:gd name="connsiteX3" fmla="*/ 46196 w 83629"/>
                    <a:gd name="connsiteY3" fmla="*/ 0 h 76104"/>
                    <a:gd name="connsiteX4" fmla="*/ 83629 w 83629"/>
                    <a:gd name="connsiteY4" fmla="*/ 33909 h 76104"/>
                    <a:gd name="connsiteX5" fmla="*/ 44768 w 83629"/>
                    <a:gd name="connsiteY5" fmla="*/ 16573 h 76104"/>
                    <a:gd name="connsiteX6" fmla="*/ 25432 w 83629"/>
                    <a:gd name="connsiteY6" fmla="*/ 42958 h 76104"/>
                    <a:gd name="connsiteX7" fmla="*/ 39338 w 83629"/>
                    <a:gd name="connsiteY7" fmla="*/ 59246 h 76104"/>
                    <a:gd name="connsiteX8" fmla="*/ 58293 w 83629"/>
                    <a:gd name="connsiteY8" fmla="*/ 32861 h 76104"/>
                    <a:gd name="connsiteX9" fmla="*/ 44863 w 83629"/>
                    <a:gd name="connsiteY9" fmla="*/ 16573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 h="76104">
                      <a:moveTo>
                        <a:pt x="83629" y="33909"/>
                      </a:moveTo>
                      <a:cubicBezTo>
                        <a:pt x="83629" y="58579"/>
                        <a:pt x="65723" y="76105"/>
                        <a:pt x="36957" y="76105"/>
                      </a:cubicBezTo>
                      <a:cubicBezTo>
                        <a:pt x="13811" y="76105"/>
                        <a:pt x="0" y="63341"/>
                        <a:pt x="0" y="43148"/>
                      </a:cubicBezTo>
                      <a:cubicBezTo>
                        <a:pt x="0" y="17335"/>
                        <a:pt x="17335" y="0"/>
                        <a:pt x="46196" y="0"/>
                      </a:cubicBezTo>
                      <a:cubicBezTo>
                        <a:pt x="69628" y="0"/>
                        <a:pt x="83629" y="12859"/>
                        <a:pt x="83629" y="33909"/>
                      </a:cubicBezTo>
                      <a:close/>
                      <a:moveTo>
                        <a:pt x="44768" y="16573"/>
                      </a:moveTo>
                      <a:cubicBezTo>
                        <a:pt x="34671" y="16573"/>
                        <a:pt x="25432" y="27527"/>
                        <a:pt x="25432" y="42958"/>
                      </a:cubicBezTo>
                      <a:cubicBezTo>
                        <a:pt x="25432" y="52483"/>
                        <a:pt x="31147" y="59246"/>
                        <a:pt x="39338" y="59246"/>
                      </a:cubicBezTo>
                      <a:cubicBezTo>
                        <a:pt x="49435" y="59246"/>
                        <a:pt x="58293" y="48292"/>
                        <a:pt x="58293" y="32861"/>
                      </a:cubicBezTo>
                      <a:cubicBezTo>
                        <a:pt x="58293" y="22765"/>
                        <a:pt x="52864" y="16573"/>
                        <a:pt x="44863" y="16573"/>
                      </a:cubicBezTo>
                      <a:close/>
                    </a:path>
                  </a:pathLst>
                </a:custGeom>
                <a:solidFill>
                  <a:srgbClr val="FFFFFF"/>
                </a:solidFill>
                <a:ln w="12358"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1E66673F-2D00-B55A-8680-B9398340A956}"/>
                    </a:ext>
                  </a:extLst>
                </p:cNvPr>
                <p:cNvSpPr/>
                <p:nvPr/>
              </p:nvSpPr>
              <p:spPr>
                <a:xfrm>
                  <a:off x="12219050" y="6688138"/>
                  <a:ext cx="46005" cy="97154"/>
                </a:xfrm>
                <a:custGeom>
                  <a:avLst/>
                  <a:gdLst>
                    <a:gd name="connsiteX0" fmla="*/ 46006 w 46005"/>
                    <a:gd name="connsiteY0" fmla="*/ 0 h 97154"/>
                    <a:gd name="connsiteX1" fmla="*/ 24956 w 46005"/>
                    <a:gd name="connsiteY1" fmla="*/ 97155 h 97154"/>
                    <a:gd name="connsiteX2" fmla="*/ 0 w 46005"/>
                    <a:gd name="connsiteY2" fmla="*/ 97155 h 97154"/>
                    <a:gd name="connsiteX3" fmla="*/ 21050 w 46005"/>
                    <a:gd name="connsiteY3" fmla="*/ 0 h 97154"/>
                    <a:gd name="connsiteX4" fmla="*/ 46006 w 46005"/>
                    <a:gd name="connsiteY4" fmla="*/ 0 h 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5" h="97154">
                      <a:moveTo>
                        <a:pt x="46006" y="0"/>
                      </a:moveTo>
                      <a:lnTo>
                        <a:pt x="24956" y="97155"/>
                      </a:lnTo>
                      <a:lnTo>
                        <a:pt x="0" y="97155"/>
                      </a:lnTo>
                      <a:lnTo>
                        <a:pt x="21050" y="0"/>
                      </a:lnTo>
                      <a:lnTo>
                        <a:pt x="46006" y="0"/>
                      </a:lnTo>
                      <a:close/>
                    </a:path>
                  </a:pathLst>
                </a:custGeom>
                <a:solidFill>
                  <a:srgbClr val="FFFFFF"/>
                </a:solidFill>
                <a:ln w="12358"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63C8C923-AE22-0590-97C9-8138762B178C}"/>
                    </a:ext>
                  </a:extLst>
                </p:cNvPr>
                <p:cNvSpPr/>
                <p:nvPr/>
              </p:nvSpPr>
              <p:spPr>
                <a:xfrm>
                  <a:off x="12265723" y="6710616"/>
                  <a:ext cx="77343" cy="76200"/>
                </a:xfrm>
                <a:custGeom>
                  <a:avLst/>
                  <a:gdLst>
                    <a:gd name="connsiteX0" fmla="*/ 71438 w 77343"/>
                    <a:gd name="connsiteY0" fmla="*/ 56483 h 76200"/>
                    <a:gd name="connsiteX1" fmla="*/ 68485 w 77343"/>
                    <a:gd name="connsiteY1" fmla="*/ 74676 h 76200"/>
                    <a:gd name="connsiteX2" fmla="*/ 47625 w 77343"/>
                    <a:gd name="connsiteY2" fmla="*/ 74676 h 76200"/>
                    <a:gd name="connsiteX3" fmla="*/ 49054 w 77343"/>
                    <a:gd name="connsiteY3" fmla="*/ 63722 h 76200"/>
                    <a:gd name="connsiteX4" fmla="*/ 24098 w 77343"/>
                    <a:gd name="connsiteY4" fmla="*/ 76200 h 76200"/>
                    <a:gd name="connsiteX5" fmla="*/ 0 w 77343"/>
                    <a:gd name="connsiteY5" fmla="*/ 54769 h 76200"/>
                    <a:gd name="connsiteX6" fmla="*/ 42481 w 77343"/>
                    <a:gd name="connsiteY6" fmla="*/ 28575 h 76200"/>
                    <a:gd name="connsiteX7" fmla="*/ 54102 w 77343"/>
                    <a:gd name="connsiteY7" fmla="*/ 29242 h 76200"/>
                    <a:gd name="connsiteX8" fmla="*/ 54293 w 77343"/>
                    <a:gd name="connsiteY8" fmla="*/ 26860 h 76200"/>
                    <a:gd name="connsiteX9" fmla="*/ 40386 w 77343"/>
                    <a:gd name="connsiteY9" fmla="*/ 15621 h 76200"/>
                    <a:gd name="connsiteX10" fmla="*/ 16859 w 77343"/>
                    <a:gd name="connsiteY10" fmla="*/ 21050 h 76200"/>
                    <a:gd name="connsiteX11" fmla="*/ 19812 w 77343"/>
                    <a:gd name="connsiteY11" fmla="*/ 4191 h 76200"/>
                    <a:gd name="connsiteX12" fmla="*/ 43815 w 77343"/>
                    <a:gd name="connsiteY12" fmla="*/ 0 h 76200"/>
                    <a:gd name="connsiteX13" fmla="*/ 77343 w 77343"/>
                    <a:gd name="connsiteY13" fmla="*/ 22955 h 76200"/>
                    <a:gd name="connsiteX14" fmla="*/ 75819 w 77343"/>
                    <a:gd name="connsiteY14" fmla="*/ 35814 h 76200"/>
                    <a:gd name="connsiteX15" fmla="*/ 71628 w 77343"/>
                    <a:gd name="connsiteY15" fmla="*/ 56293 h 76200"/>
                    <a:gd name="connsiteX16" fmla="*/ 44006 w 77343"/>
                    <a:gd name="connsiteY16" fmla="*/ 41529 h 76200"/>
                    <a:gd name="connsiteX17" fmla="*/ 23527 w 77343"/>
                    <a:gd name="connsiteY17" fmla="*/ 52769 h 76200"/>
                    <a:gd name="connsiteX18" fmla="*/ 32766 w 77343"/>
                    <a:gd name="connsiteY18" fmla="*/ 60865 h 76200"/>
                    <a:gd name="connsiteX19" fmla="*/ 51149 w 77343"/>
                    <a:gd name="connsiteY19" fmla="*/ 41815 h 76200"/>
                    <a:gd name="connsiteX20" fmla="*/ 44006 w 77343"/>
                    <a:gd name="connsiteY20" fmla="*/ 415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343" h="76200">
                      <a:moveTo>
                        <a:pt x="71438" y="56483"/>
                      </a:moveTo>
                      <a:cubicBezTo>
                        <a:pt x="70295" y="61627"/>
                        <a:pt x="69056" y="67723"/>
                        <a:pt x="68485" y="74676"/>
                      </a:cubicBezTo>
                      <a:lnTo>
                        <a:pt x="47625" y="74676"/>
                      </a:lnTo>
                      <a:lnTo>
                        <a:pt x="49054" y="63722"/>
                      </a:lnTo>
                      <a:cubicBezTo>
                        <a:pt x="43434" y="72009"/>
                        <a:pt x="34862" y="76200"/>
                        <a:pt x="24098" y="76200"/>
                      </a:cubicBezTo>
                      <a:cubicBezTo>
                        <a:pt x="9239" y="76200"/>
                        <a:pt x="0" y="67532"/>
                        <a:pt x="0" y="54769"/>
                      </a:cubicBezTo>
                      <a:cubicBezTo>
                        <a:pt x="0" y="38671"/>
                        <a:pt x="14859" y="28575"/>
                        <a:pt x="42481" y="28575"/>
                      </a:cubicBezTo>
                      <a:cubicBezTo>
                        <a:pt x="46101" y="28575"/>
                        <a:pt x="50006" y="28861"/>
                        <a:pt x="54102" y="29242"/>
                      </a:cubicBezTo>
                      <a:cubicBezTo>
                        <a:pt x="54293" y="28384"/>
                        <a:pt x="54293" y="27527"/>
                        <a:pt x="54293" y="26860"/>
                      </a:cubicBezTo>
                      <a:cubicBezTo>
                        <a:pt x="54293" y="19526"/>
                        <a:pt x="49530" y="15621"/>
                        <a:pt x="40386" y="15621"/>
                      </a:cubicBezTo>
                      <a:cubicBezTo>
                        <a:pt x="32004" y="15621"/>
                        <a:pt x="24098" y="17431"/>
                        <a:pt x="16859" y="21050"/>
                      </a:cubicBezTo>
                      <a:lnTo>
                        <a:pt x="19812" y="4191"/>
                      </a:lnTo>
                      <a:cubicBezTo>
                        <a:pt x="27623" y="1429"/>
                        <a:pt x="35528" y="0"/>
                        <a:pt x="43815" y="0"/>
                      </a:cubicBezTo>
                      <a:cubicBezTo>
                        <a:pt x="65532" y="0"/>
                        <a:pt x="77343" y="9144"/>
                        <a:pt x="77343" y="22955"/>
                      </a:cubicBezTo>
                      <a:cubicBezTo>
                        <a:pt x="77343" y="26289"/>
                        <a:pt x="76772" y="30766"/>
                        <a:pt x="75819" y="35814"/>
                      </a:cubicBezTo>
                      <a:lnTo>
                        <a:pt x="71628" y="56293"/>
                      </a:lnTo>
                      <a:close/>
                      <a:moveTo>
                        <a:pt x="44006" y="41529"/>
                      </a:moveTo>
                      <a:cubicBezTo>
                        <a:pt x="30575" y="41529"/>
                        <a:pt x="23527" y="45434"/>
                        <a:pt x="23527" y="52769"/>
                      </a:cubicBezTo>
                      <a:cubicBezTo>
                        <a:pt x="23527" y="57531"/>
                        <a:pt x="27146" y="60865"/>
                        <a:pt x="32766" y="60865"/>
                      </a:cubicBezTo>
                      <a:cubicBezTo>
                        <a:pt x="41434" y="60865"/>
                        <a:pt x="49340" y="53816"/>
                        <a:pt x="51149" y="41815"/>
                      </a:cubicBezTo>
                      <a:cubicBezTo>
                        <a:pt x="48673" y="41529"/>
                        <a:pt x="46196" y="41529"/>
                        <a:pt x="44006" y="41529"/>
                      </a:cubicBezTo>
                      <a:close/>
                    </a:path>
                  </a:pathLst>
                </a:custGeom>
                <a:solidFill>
                  <a:srgbClr val="FFFFFF"/>
                </a:solidFill>
                <a:ln w="12358"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C37934F4-F291-9B90-0C7F-3181F73C00DB}"/>
                    </a:ext>
                  </a:extLst>
                </p:cNvPr>
                <p:cNvSpPr/>
                <p:nvPr/>
              </p:nvSpPr>
              <p:spPr>
                <a:xfrm>
                  <a:off x="12352210" y="6688042"/>
                  <a:ext cx="45434" cy="97250"/>
                </a:xfrm>
                <a:custGeom>
                  <a:avLst/>
                  <a:gdLst>
                    <a:gd name="connsiteX0" fmla="*/ 40195 w 45434"/>
                    <a:gd name="connsiteY0" fmla="*/ 25051 h 97250"/>
                    <a:gd name="connsiteX1" fmla="*/ 24479 w 45434"/>
                    <a:gd name="connsiteY1" fmla="*/ 97250 h 97250"/>
                    <a:gd name="connsiteX2" fmla="*/ 0 w 45434"/>
                    <a:gd name="connsiteY2" fmla="*/ 97250 h 97250"/>
                    <a:gd name="connsiteX3" fmla="*/ 15716 w 45434"/>
                    <a:gd name="connsiteY3" fmla="*/ 25051 h 97250"/>
                    <a:gd name="connsiteX4" fmla="*/ 40195 w 45434"/>
                    <a:gd name="connsiteY4" fmla="*/ 25051 h 97250"/>
                    <a:gd name="connsiteX5" fmla="*/ 45339 w 45434"/>
                    <a:gd name="connsiteY5" fmla="*/ 0 h 97250"/>
                    <a:gd name="connsiteX6" fmla="*/ 42863 w 45434"/>
                    <a:gd name="connsiteY6" fmla="*/ 12859 h 97250"/>
                    <a:gd name="connsiteX7" fmla="*/ 18383 w 45434"/>
                    <a:gd name="connsiteY7" fmla="*/ 12859 h 97250"/>
                    <a:gd name="connsiteX8" fmla="*/ 20765 w 45434"/>
                    <a:gd name="connsiteY8" fmla="*/ 0 h 97250"/>
                    <a:gd name="connsiteX9" fmla="*/ 45434 w 45434"/>
                    <a:gd name="connsiteY9" fmla="*/ 0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 h="97250">
                      <a:moveTo>
                        <a:pt x="40195" y="25051"/>
                      </a:moveTo>
                      <a:lnTo>
                        <a:pt x="24479" y="97250"/>
                      </a:lnTo>
                      <a:lnTo>
                        <a:pt x="0" y="97250"/>
                      </a:lnTo>
                      <a:lnTo>
                        <a:pt x="15716" y="25051"/>
                      </a:lnTo>
                      <a:lnTo>
                        <a:pt x="40195" y="25051"/>
                      </a:lnTo>
                      <a:close/>
                      <a:moveTo>
                        <a:pt x="45339" y="0"/>
                      </a:moveTo>
                      <a:lnTo>
                        <a:pt x="42863" y="12859"/>
                      </a:lnTo>
                      <a:lnTo>
                        <a:pt x="18383" y="12859"/>
                      </a:lnTo>
                      <a:lnTo>
                        <a:pt x="20765" y="0"/>
                      </a:lnTo>
                      <a:lnTo>
                        <a:pt x="45434" y="0"/>
                      </a:lnTo>
                      <a:close/>
                    </a:path>
                  </a:pathLst>
                </a:custGeom>
                <a:solidFill>
                  <a:srgbClr val="FFFFFF"/>
                </a:solidFill>
                <a:ln w="12358"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390B45B6-8FAF-B4E7-8AE7-616891DB5771}"/>
                    </a:ext>
                  </a:extLst>
                </p:cNvPr>
                <p:cNvSpPr/>
                <p:nvPr/>
              </p:nvSpPr>
              <p:spPr>
                <a:xfrm>
                  <a:off x="12396692" y="6711283"/>
                  <a:ext cx="68198" cy="74009"/>
                </a:xfrm>
                <a:custGeom>
                  <a:avLst/>
                  <a:gdLst>
                    <a:gd name="connsiteX0" fmla="*/ 62675 w 68198"/>
                    <a:gd name="connsiteY0" fmla="*/ 22574 h 74009"/>
                    <a:gd name="connsiteX1" fmla="*/ 51721 w 68198"/>
                    <a:gd name="connsiteY1" fmla="*/ 20574 h 74009"/>
                    <a:gd name="connsiteX2" fmla="*/ 32004 w 68198"/>
                    <a:gd name="connsiteY2" fmla="*/ 42863 h 74009"/>
                    <a:gd name="connsiteX3" fmla="*/ 25241 w 68198"/>
                    <a:gd name="connsiteY3" fmla="*/ 74009 h 74009"/>
                    <a:gd name="connsiteX4" fmla="*/ 0 w 68198"/>
                    <a:gd name="connsiteY4" fmla="*/ 74009 h 74009"/>
                    <a:gd name="connsiteX5" fmla="*/ 14668 w 68198"/>
                    <a:gd name="connsiteY5" fmla="*/ 1715 h 74009"/>
                    <a:gd name="connsiteX6" fmla="*/ 37528 w 68198"/>
                    <a:gd name="connsiteY6" fmla="*/ 1715 h 74009"/>
                    <a:gd name="connsiteX7" fmla="*/ 34861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5" y="22574"/>
                      </a:moveTo>
                      <a:cubicBezTo>
                        <a:pt x="58198" y="21336"/>
                        <a:pt x="54578" y="20574"/>
                        <a:pt x="51721" y="20574"/>
                      </a:cubicBezTo>
                      <a:cubicBezTo>
                        <a:pt x="40196" y="20574"/>
                        <a:pt x="35147" y="27718"/>
                        <a:pt x="32004" y="42863"/>
                      </a:cubicBezTo>
                      <a:lnTo>
                        <a:pt x="25241" y="74009"/>
                      </a:lnTo>
                      <a:lnTo>
                        <a:pt x="0" y="74009"/>
                      </a:lnTo>
                      <a:lnTo>
                        <a:pt x="14668" y="1715"/>
                      </a:lnTo>
                      <a:lnTo>
                        <a:pt x="37528" y="1715"/>
                      </a:lnTo>
                      <a:lnTo>
                        <a:pt x="34861" y="14859"/>
                      </a:lnTo>
                      <a:cubicBezTo>
                        <a:pt x="41910" y="4763"/>
                        <a:pt x="48863" y="0"/>
                        <a:pt x="58674" y="0"/>
                      </a:cubicBezTo>
                      <a:cubicBezTo>
                        <a:pt x="61722" y="0"/>
                        <a:pt x="64865" y="572"/>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6B094245-A86C-5761-2BBD-16C857528CCC}"/>
                    </a:ext>
                  </a:extLst>
                </p:cNvPr>
                <p:cNvSpPr/>
                <p:nvPr/>
              </p:nvSpPr>
              <p:spPr>
                <a:xfrm>
                  <a:off x="12463367" y="6710902"/>
                  <a:ext cx="75914" cy="76771"/>
                </a:xfrm>
                <a:custGeom>
                  <a:avLst/>
                  <a:gdLst>
                    <a:gd name="connsiteX0" fmla="*/ 22669 w 75914"/>
                    <a:gd name="connsiteY0" fmla="*/ 44767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69" y="44767"/>
                      </a:moveTo>
                      <a:cubicBezTo>
                        <a:pt x="23622" y="55435"/>
                        <a:pt x="29527" y="60293"/>
                        <a:pt x="41148" y="60293"/>
                      </a:cubicBezTo>
                      <a:cubicBezTo>
                        <a:pt x="48863" y="60293"/>
                        <a:pt x="57436" y="58483"/>
                        <a:pt x="65627" y="54864"/>
                      </a:cubicBezTo>
                      <a:lnTo>
                        <a:pt x="62865" y="72676"/>
                      </a:lnTo>
                      <a:cubicBezTo>
                        <a:pt x="54292" y="75343"/>
                        <a:pt x="45339" y="76771"/>
                        <a:pt x="36195" y="76771"/>
                      </a:cubicBezTo>
                      <a:cubicBezTo>
                        <a:pt x="13525" y="76771"/>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2"/>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340"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F51710EF-33D4-8EE1-FCD7-B550715F4AAA}"/>
                    </a:ext>
                  </a:extLst>
                </p:cNvPr>
                <p:cNvSpPr/>
                <p:nvPr/>
              </p:nvSpPr>
              <p:spPr>
                <a:xfrm>
                  <a:off x="11144154" y="6828155"/>
                  <a:ext cx="94773" cy="99345"/>
                </a:xfrm>
                <a:custGeom>
                  <a:avLst/>
                  <a:gdLst>
                    <a:gd name="connsiteX0" fmla="*/ 94774 w 94773"/>
                    <a:gd name="connsiteY0" fmla="*/ 0 h 99345"/>
                    <a:gd name="connsiteX1" fmla="*/ 74295 w 94773"/>
                    <a:gd name="connsiteY1" fmla="*/ 97250 h 99345"/>
                    <a:gd name="connsiteX2" fmla="*/ 51911 w 94773"/>
                    <a:gd name="connsiteY2" fmla="*/ 97250 h 99345"/>
                    <a:gd name="connsiteX3" fmla="*/ 54578 w 94773"/>
                    <a:gd name="connsiteY3" fmla="*/ 85153 h 99345"/>
                    <a:gd name="connsiteX4" fmla="*/ 28194 w 94773"/>
                    <a:gd name="connsiteY4" fmla="*/ 99346 h 99345"/>
                    <a:gd name="connsiteX5" fmla="*/ 0 w 94773"/>
                    <a:gd name="connsiteY5" fmla="*/ 67247 h 99345"/>
                    <a:gd name="connsiteX6" fmla="*/ 38291 w 94773"/>
                    <a:gd name="connsiteY6" fmla="*/ 23241 h 99345"/>
                    <a:gd name="connsiteX7" fmla="*/ 62008 w 94773"/>
                    <a:gd name="connsiteY7" fmla="*/ 37433 h 99345"/>
                    <a:gd name="connsiteX8" fmla="*/ 70009 w 94773"/>
                    <a:gd name="connsiteY8" fmla="*/ 0 h 99345"/>
                    <a:gd name="connsiteX9" fmla="*/ 94774 w 94773"/>
                    <a:gd name="connsiteY9" fmla="*/ 0 h 99345"/>
                    <a:gd name="connsiteX10" fmla="*/ 43910 w 94773"/>
                    <a:gd name="connsiteY10" fmla="*/ 41910 h 99345"/>
                    <a:gd name="connsiteX11" fmla="*/ 25813 w 94773"/>
                    <a:gd name="connsiteY11" fmla="*/ 66675 h 99345"/>
                    <a:gd name="connsiteX12" fmla="*/ 38291 w 94773"/>
                    <a:gd name="connsiteY12" fmla="*/ 80677 h 99345"/>
                    <a:gd name="connsiteX13" fmla="*/ 57341 w 94773"/>
                    <a:gd name="connsiteY13" fmla="*/ 56578 h 99345"/>
                    <a:gd name="connsiteX14" fmla="*/ 43910 w 94773"/>
                    <a:gd name="connsiteY14" fmla="*/ 41910 h 9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 h="99345">
                      <a:moveTo>
                        <a:pt x="94774" y="0"/>
                      </a:moveTo>
                      <a:lnTo>
                        <a:pt x="74295" y="97250"/>
                      </a:lnTo>
                      <a:lnTo>
                        <a:pt x="51911" y="97250"/>
                      </a:lnTo>
                      <a:lnTo>
                        <a:pt x="54578" y="85153"/>
                      </a:lnTo>
                      <a:cubicBezTo>
                        <a:pt x="47530" y="94583"/>
                        <a:pt x="38576" y="99346"/>
                        <a:pt x="28194" y="99346"/>
                      </a:cubicBezTo>
                      <a:cubicBezTo>
                        <a:pt x="11049" y="99346"/>
                        <a:pt x="0" y="87154"/>
                        <a:pt x="0" y="67247"/>
                      </a:cubicBezTo>
                      <a:cubicBezTo>
                        <a:pt x="0" y="41053"/>
                        <a:pt x="15812" y="23241"/>
                        <a:pt x="38291" y="23241"/>
                      </a:cubicBezTo>
                      <a:cubicBezTo>
                        <a:pt x="48768" y="23241"/>
                        <a:pt x="57055" y="28099"/>
                        <a:pt x="62008" y="37433"/>
                      </a:cubicBezTo>
                      <a:lnTo>
                        <a:pt x="70009" y="0"/>
                      </a:lnTo>
                      <a:lnTo>
                        <a:pt x="94774" y="0"/>
                      </a:lnTo>
                      <a:close/>
                      <a:moveTo>
                        <a:pt x="43910" y="41910"/>
                      </a:moveTo>
                      <a:cubicBezTo>
                        <a:pt x="34290" y="41910"/>
                        <a:pt x="25813" y="52292"/>
                        <a:pt x="25813" y="66675"/>
                      </a:cubicBezTo>
                      <a:cubicBezTo>
                        <a:pt x="25813" y="75057"/>
                        <a:pt x="30861" y="80677"/>
                        <a:pt x="38291" y="80677"/>
                      </a:cubicBezTo>
                      <a:cubicBezTo>
                        <a:pt x="48387" y="80677"/>
                        <a:pt x="57341" y="70295"/>
                        <a:pt x="57341" y="56578"/>
                      </a:cubicBezTo>
                      <a:cubicBezTo>
                        <a:pt x="57341" y="47720"/>
                        <a:pt x="51721" y="41910"/>
                        <a:pt x="43910" y="41910"/>
                      </a:cubicBezTo>
                      <a:close/>
                    </a:path>
                  </a:pathLst>
                </a:custGeom>
                <a:solidFill>
                  <a:srgbClr val="FFFFFF"/>
                </a:solidFill>
                <a:ln w="12358"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D1EC41EA-E252-C998-ABFA-CC4300DF6AE2}"/>
                    </a:ext>
                  </a:extLst>
                </p:cNvPr>
                <p:cNvSpPr/>
                <p:nvPr/>
              </p:nvSpPr>
              <p:spPr>
                <a:xfrm>
                  <a:off x="11239976" y="6851110"/>
                  <a:ext cx="75914" cy="76771"/>
                </a:xfrm>
                <a:custGeom>
                  <a:avLst/>
                  <a:gdLst>
                    <a:gd name="connsiteX0" fmla="*/ 22670 w 75914"/>
                    <a:gd name="connsiteY0" fmla="*/ 44768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70" y="44768"/>
                      </a:moveTo>
                      <a:cubicBezTo>
                        <a:pt x="23622" y="55435"/>
                        <a:pt x="29527" y="60293"/>
                        <a:pt x="41148" y="60293"/>
                      </a:cubicBezTo>
                      <a:cubicBezTo>
                        <a:pt x="48863" y="60293"/>
                        <a:pt x="57436" y="58483"/>
                        <a:pt x="65627" y="54864"/>
                      </a:cubicBezTo>
                      <a:lnTo>
                        <a:pt x="62865" y="72676"/>
                      </a:lnTo>
                      <a:cubicBezTo>
                        <a:pt x="54293" y="75343"/>
                        <a:pt x="45339" y="76772"/>
                        <a:pt x="36195" y="76772"/>
                      </a:cubicBezTo>
                      <a:cubicBezTo>
                        <a:pt x="13526" y="76772"/>
                        <a:pt x="0" y="63437"/>
                        <a:pt x="0" y="42958"/>
                      </a:cubicBezTo>
                      <a:cubicBezTo>
                        <a:pt x="0" y="31147"/>
                        <a:pt x="5048" y="18955"/>
                        <a:pt x="12859" y="11335"/>
                      </a:cubicBezTo>
                      <a:cubicBezTo>
                        <a:pt x="20383" y="3905"/>
                        <a:pt x="31337" y="0"/>
                        <a:pt x="44958" y="0"/>
                      </a:cubicBezTo>
                      <a:cubicBezTo>
                        <a:pt x="64961" y="0"/>
                        <a:pt x="75914" y="11335"/>
                        <a:pt x="75914" y="31147"/>
                      </a:cubicBezTo>
                      <a:cubicBezTo>
                        <a:pt x="75914" y="35243"/>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D5DA8600-E935-C515-40F5-6879FCE558C4}"/>
                    </a:ext>
                  </a:extLst>
                </p:cNvPr>
                <p:cNvSpPr/>
                <p:nvPr/>
              </p:nvSpPr>
              <p:spPr>
                <a:xfrm>
                  <a:off x="11320938" y="6851206"/>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6 w 68865"/>
                    <a:gd name="connsiteY8" fmla="*/ 59055 h 76200"/>
                    <a:gd name="connsiteX9" fmla="*/ 37910 w 68865"/>
                    <a:gd name="connsiteY9" fmla="*/ 52578 h 76200"/>
                    <a:gd name="connsiteX10" fmla="*/ 27432 w 68865"/>
                    <a:gd name="connsiteY10" fmla="*/ 44005 h 76200"/>
                    <a:gd name="connsiteX11" fmla="*/ 9335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6" y="59055"/>
                      </a:cubicBezTo>
                      <a:cubicBezTo>
                        <a:pt x="33623" y="59055"/>
                        <a:pt x="37910" y="56674"/>
                        <a:pt x="37910" y="52578"/>
                      </a:cubicBezTo>
                      <a:cubicBezTo>
                        <a:pt x="37910" y="47530"/>
                        <a:pt x="33719" y="46577"/>
                        <a:pt x="27432" y="44005"/>
                      </a:cubicBezTo>
                      <a:cubicBezTo>
                        <a:pt x="15621" y="39243"/>
                        <a:pt x="9335" y="34766"/>
                        <a:pt x="9335" y="23717"/>
                      </a:cubicBezTo>
                      <a:cubicBezTo>
                        <a:pt x="9335"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395A34CF-F908-9E1F-7588-5B8AA45E1F6F}"/>
                    </a:ext>
                  </a:extLst>
                </p:cNvPr>
                <p:cNvSpPr/>
                <p:nvPr/>
              </p:nvSpPr>
              <p:spPr>
                <a:xfrm>
                  <a:off x="11435333" y="6828155"/>
                  <a:ext cx="89344" cy="97345"/>
                </a:xfrm>
                <a:custGeom>
                  <a:avLst/>
                  <a:gdLst>
                    <a:gd name="connsiteX0" fmla="*/ 49435 w 89344"/>
                    <a:gd name="connsiteY0" fmla="*/ 0 h 97345"/>
                    <a:gd name="connsiteX1" fmla="*/ 89344 w 89344"/>
                    <a:gd name="connsiteY1" fmla="*/ 26384 h 97345"/>
                    <a:gd name="connsiteX2" fmla="*/ 47435 w 89344"/>
                    <a:gd name="connsiteY2" fmla="*/ 62294 h 97345"/>
                    <a:gd name="connsiteX3" fmla="*/ 33528 w 89344"/>
                    <a:gd name="connsiteY3" fmla="*/ 61913 h 97345"/>
                    <a:gd name="connsiteX4" fmla="*/ 25813 w 89344"/>
                    <a:gd name="connsiteY4" fmla="*/ 97346 h 97345"/>
                    <a:gd name="connsiteX5" fmla="*/ 0 w 89344"/>
                    <a:gd name="connsiteY5" fmla="*/ 97346 h 97345"/>
                    <a:gd name="connsiteX6" fmla="*/ 20574 w 89344"/>
                    <a:gd name="connsiteY6" fmla="*/ 95 h 97345"/>
                    <a:gd name="connsiteX7" fmla="*/ 49340 w 89344"/>
                    <a:gd name="connsiteY7" fmla="*/ 95 h 97345"/>
                    <a:gd name="connsiteX8" fmla="*/ 37338 w 89344"/>
                    <a:gd name="connsiteY8" fmla="*/ 43625 h 97345"/>
                    <a:gd name="connsiteX9" fmla="*/ 44196 w 89344"/>
                    <a:gd name="connsiteY9" fmla="*/ 43625 h 97345"/>
                    <a:gd name="connsiteX10" fmla="*/ 63913 w 89344"/>
                    <a:gd name="connsiteY10" fmla="*/ 29051 h 97345"/>
                    <a:gd name="connsiteX11" fmla="*/ 48768 w 89344"/>
                    <a:gd name="connsiteY11" fmla="*/ 17526 h 97345"/>
                    <a:gd name="connsiteX12" fmla="*/ 42767 w 89344"/>
                    <a:gd name="connsiteY12" fmla="*/ 17526 h 97345"/>
                    <a:gd name="connsiteX13" fmla="*/ 37338 w 89344"/>
                    <a:gd name="connsiteY13" fmla="*/ 43625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97345">
                      <a:moveTo>
                        <a:pt x="49435" y="0"/>
                      </a:moveTo>
                      <a:cubicBezTo>
                        <a:pt x="76295" y="0"/>
                        <a:pt x="89344" y="8001"/>
                        <a:pt x="89344" y="26384"/>
                      </a:cubicBezTo>
                      <a:cubicBezTo>
                        <a:pt x="89344" y="48387"/>
                        <a:pt x="73914" y="62294"/>
                        <a:pt x="47435" y="62294"/>
                      </a:cubicBezTo>
                      <a:cubicBezTo>
                        <a:pt x="44196" y="62294"/>
                        <a:pt x="39624" y="62198"/>
                        <a:pt x="33528" y="61913"/>
                      </a:cubicBezTo>
                      <a:lnTo>
                        <a:pt x="25813" y="97346"/>
                      </a:lnTo>
                      <a:lnTo>
                        <a:pt x="0" y="97346"/>
                      </a:lnTo>
                      <a:lnTo>
                        <a:pt x="20574" y="95"/>
                      </a:lnTo>
                      <a:lnTo>
                        <a:pt x="49340" y="95"/>
                      </a:lnTo>
                      <a:close/>
                      <a:moveTo>
                        <a:pt x="37338" y="43625"/>
                      </a:moveTo>
                      <a:lnTo>
                        <a:pt x="44196" y="43625"/>
                      </a:lnTo>
                      <a:cubicBezTo>
                        <a:pt x="56960" y="43625"/>
                        <a:pt x="63913" y="38005"/>
                        <a:pt x="63913" y="29051"/>
                      </a:cubicBezTo>
                      <a:cubicBezTo>
                        <a:pt x="63913" y="21622"/>
                        <a:pt x="58579" y="17526"/>
                        <a:pt x="48768" y="17526"/>
                      </a:cubicBezTo>
                      <a:lnTo>
                        <a:pt x="42767" y="17526"/>
                      </a:lnTo>
                      <a:lnTo>
                        <a:pt x="37338" y="43625"/>
                      </a:lnTo>
                      <a:close/>
                    </a:path>
                  </a:pathLst>
                </a:custGeom>
                <a:solidFill>
                  <a:srgbClr val="FFFFFF"/>
                </a:solidFill>
                <a:ln w="12358"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8CF786A6-F04D-FB02-6311-DB9E3F78C21F}"/>
                    </a:ext>
                  </a:extLst>
                </p:cNvPr>
                <p:cNvSpPr/>
                <p:nvPr/>
              </p:nvSpPr>
              <p:spPr>
                <a:xfrm>
                  <a:off x="11525440" y="6850729"/>
                  <a:ext cx="77247" cy="76200"/>
                </a:xfrm>
                <a:custGeom>
                  <a:avLst/>
                  <a:gdLst>
                    <a:gd name="connsiteX0" fmla="*/ 71438 w 77247"/>
                    <a:gd name="connsiteY0" fmla="*/ 56483 h 76200"/>
                    <a:gd name="connsiteX1" fmla="*/ 68485 w 77247"/>
                    <a:gd name="connsiteY1" fmla="*/ 74676 h 76200"/>
                    <a:gd name="connsiteX2" fmla="*/ 47625 w 77247"/>
                    <a:gd name="connsiteY2" fmla="*/ 74676 h 76200"/>
                    <a:gd name="connsiteX3" fmla="*/ 49054 w 77247"/>
                    <a:gd name="connsiteY3" fmla="*/ 63722 h 76200"/>
                    <a:gd name="connsiteX4" fmla="*/ 24098 w 77247"/>
                    <a:gd name="connsiteY4" fmla="*/ 76200 h 76200"/>
                    <a:gd name="connsiteX5" fmla="*/ 0 w 77247"/>
                    <a:gd name="connsiteY5" fmla="*/ 54769 h 76200"/>
                    <a:gd name="connsiteX6" fmla="*/ 42481 w 77247"/>
                    <a:gd name="connsiteY6" fmla="*/ 28575 h 76200"/>
                    <a:gd name="connsiteX7" fmla="*/ 54102 w 77247"/>
                    <a:gd name="connsiteY7" fmla="*/ 29242 h 76200"/>
                    <a:gd name="connsiteX8" fmla="*/ 54197 w 77247"/>
                    <a:gd name="connsiteY8" fmla="*/ 26860 h 76200"/>
                    <a:gd name="connsiteX9" fmla="*/ 40291 w 77247"/>
                    <a:gd name="connsiteY9" fmla="*/ 15621 h 76200"/>
                    <a:gd name="connsiteX10" fmla="*/ 16764 w 77247"/>
                    <a:gd name="connsiteY10" fmla="*/ 21050 h 76200"/>
                    <a:gd name="connsiteX11" fmla="*/ 19717 w 77247"/>
                    <a:gd name="connsiteY11" fmla="*/ 4191 h 76200"/>
                    <a:gd name="connsiteX12" fmla="*/ 43720 w 77247"/>
                    <a:gd name="connsiteY12" fmla="*/ 0 h 76200"/>
                    <a:gd name="connsiteX13" fmla="*/ 77248 w 77247"/>
                    <a:gd name="connsiteY13" fmla="*/ 22955 h 76200"/>
                    <a:gd name="connsiteX14" fmla="*/ 75724 w 77247"/>
                    <a:gd name="connsiteY14" fmla="*/ 35814 h 76200"/>
                    <a:gd name="connsiteX15" fmla="*/ 71533 w 77247"/>
                    <a:gd name="connsiteY15" fmla="*/ 56293 h 76200"/>
                    <a:gd name="connsiteX16" fmla="*/ 44005 w 77247"/>
                    <a:gd name="connsiteY16" fmla="*/ 41529 h 76200"/>
                    <a:gd name="connsiteX17" fmla="*/ 23527 w 77247"/>
                    <a:gd name="connsiteY17" fmla="*/ 52769 h 76200"/>
                    <a:gd name="connsiteX18" fmla="*/ 32766 w 77247"/>
                    <a:gd name="connsiteY18" fmla="*/ 60865 h 76200"/>
                    <a:gd name="connsiteX19" fmla="*/ 51149 w 77247"/>
                    <a:gd name="connsiteY19" fmla="*/ 41815 h 76200"/>
                    <a:gd name="connsiteX20" fmla="*/ 44005 w 77247"/>
                    <a:gd name="connsiteY20" fmla="*/ 415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47" h="76200">
                      <a:moveTo>
                        <a:pt x="71438" y="56483"/>
                      </a:moveTo>
                      <a:cubicBezTo>
                        <a:pt x="70295" y="61722"/>
                        <a:pt x="69056" y="67723"/>
                        <a:pt x="68485" y="74676"/>
                      </a:cubicBezTo>
                      <a:lnTo>
                        <a:pt x="47625" y="74676"/>
                      </a:lnTo>
                      <a:lnTo>
                        <a:pt x="49054" y="63722"/>
                      </a:lnTo>
                      <a:cubicBezTo>
                        <a:pt x="43434" y="72009"/>
                        <a:pt x="34862" y="76200"/>
                        <a:pt x="24098" y="76200"/>
                      </a:cubicBezTo>
                      <a:cubicBezTo>
                        <a:pt x="9239" y="76200"/>
                        <a:pt x="0" y="67532"/>
                        <a:pt x="0" y="54769"/>
                      </a:cubicBezTo>
                      <a:cubicBezTo>
                        <a:pt x="0" y="38672"/>
                        <a:pt x="14859" y="28575"/>
                        <a:pt x="42481" y="28575"/>
                      </a:cubicBezTo>
                      <a:cubicBezTo>
                        <a:pt x="46101" y="28575"/>
                        <a:pt x="50006" y="28861"/>
                        <a:pt x="54102" y="29242"/>
                      </a:cubicBezTo>
                      <a:cubicBezTo>
                        <a:pt x="54197" y="28384"/>
                        <a:pt x="54197" y="27527"/>
                        <a:pt x="54197" y="26860"/>
                      </a:cubicBezTo>
                      <a:cubicBezTo>
                        <a:pt x="54197" y="19526"/>
                        <a:pt x="49435" y="15621"/>
                        <a:pt x="40291" y="15621"/>
                      </a:cubicBezTo>
                      <a:cubicBezTo>
                        <a:pt x="31909" y="15621"/>
                        <a:pt x="24003" y="17431"/>
                        <a:pt x="16764" y="21050"/>
                      </a:cubicBezTo>
                      <a:lnTo>
                        <a:pt x="19717" y="4191"/>
                      </a:lnTo>
                      <a:cubicBezTo>
                        <a:pt x="27527" y="1429"/>
                        <a:pt x="35433" y="0"/>
                        <a:pt x="43720" y="0"/>
                      </a:cubicBezTo>
                      <a:cubicBezTo>
                        <a:pt x="65437" y="0"/>
                        <a:pt x="77248" y="9144"/>
                        <a:pt x="77248" y="22955"/>
                      </a:cubicBezTo>
                      <a:cubicBezTo>
                        <a:pt x="77248" y="26289"/>
                        <a:pt x="76676" y="30766"/>
                        <a:pt x="75724" y="35814"/>
                      </a:cubicBezTo>
                      <a:lnTo>
                        <a:pt x="71533" y="56293"/>
                      </a:lnTo>
                      <a:close/>
                      <a:moveTo>
                        <a:pt x="44005" y="41529"/>
                      </a:moveTo>
                      <a:cubicBezTo>
                        <a:pt x="30575" y="41529"/>
                        <a:pt x="23527" y="45434"/>
                        <a:pt x="23527" y="52769"/>
                      </a:cubicBezTo>
                      <a:cubicBezTo>
                        <a:pt x="23527" y="57531"/>
                        <a:pt x="27146" y="60865"/>
                        <a:pt x="32766" y="60865"/>
                      </a:cubicBezTo>
                      <a:cubicBezTo>
                        <a:pt x="41434" y="60865"/>
                        <a:pt x="49340" y="53816"/>
                        <a:pt x="51149" y="41815"/>
                      </a:cubicBezTo>
                      <a:cubicBezTo>
                        <a:pt x="48673" y="41529"/>
                        <a:pt x="46292" y="41529"/>
                        <a:pt x="44005" y="41529"/>
                      </a:cubicBezTo>
                      <a:close/>
                    </a:path>
                  </a:pathLst>
                </a:custGeom>
                <a:solidFill>
                  <a:srgbClr val="FFFFFF"/>
                </a:solidFill>
                <a:ln w="12358"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7A8341F9-97E2-FB23-A767-95DB2BFFDEA7}"/>
                    </a:ext>
                  </a:extLst>
                </p:cNvPr>
                <p:cNvSpPr/>
                <p:nvPr/>
              </p:nvSpPr>
              <p:spPr>
                <a:xfrm>
                  <a:off x="11612403" y="6829108"/>
                  <a:ext cx="60959" cy="97631"/>
                </a:xfrm>
                <a:custGeom>
                  <a:avLst/>
                  <a:gdLst>
                    <a:gd name="connsiteX0" fmla="*/ 43148 w 60959"/>
                    <a:gd name="connsiteY0" fmla="*/ 24289 h 97631"/>
                    <a:gd name="connsiteX1" fmla="*/ 60960 w 60959"/>
                    <a:gd name="connsiteY1" fmla="*/ 24289 h 97631"/>
                    <a:gd name="connsiteX2" fmla="*/ 57340 w 60959"/>
                    <a:gd name="connsiteY2" fmla="*/ 41529 h 97631"/>
                    <a:gd name="connsiteX3" fmla="*/ 39529 w 60959"/>
                    <a:gd name="connsiteY3" fmla="*/ 41529 h 97631"/>
                    <a:gd name="connsiteX4" fmla="*/ 34195 w 60959"/>
                    <a:gd name="connsiteY4" fmla="*/ 66580 h 97631"/>
                    <a:gd name="connsiteX5" fmla="*/ 33242 w 60959"/>
                    <a:gd name="connsiteY5" fmla="*/ 72866 h 97631"/>
                    <a:gd name="connsiteX6" fmla="*/ 41053 w 60959"/>
                    <a:gd name="connsiteY6" fmla="*/ 80296 h 97631"/>
                    <a:gd name="connsiteX7" fmla="*/ 49340 w 60959"/>
                    <a:gd name="connsiteY7" fmla="*/ 78867 h 97631"/>
                    <a:gd name="connsiteX8" fmla="*/ 45720 w 60959"/>
                    <a:gd name="connsiteY8" fmla="*/ 96107 h 97631"/>
                    <a:gd name="connsiteX9" fmla="*/ 31814 w 60959"/>
                    <a:gd name="connsiteY9" fmla="*/ 97631 h 97631"/>
                    <a:gd name="connsiteX10" fmla="*/ 8287 w 60959"/>
                    <a:gd name="connsiteY10" fmla="*/ 75724 h 97631"/>
                    <a:gd name="connsiteX11" fmla="*/ 8953 w 60959"/>
                    <a:gd name="connsiteY11" fmla="*/ 68580 h 97631"/>
                    <a:gd name="connsiteX12" fmla="*/ 14668 w 60959"/>
                    <a:gd name="connsiteY12" fmla="*/ 41434 h 97631"/>
                    <a:gd name="connsiteX13" fmla="*/ 0 w 60959"/>
                    <a:gd name="connsiteY13" fmla="*/ 41434 h 97631"/>
                    <a:gd name="connsiteX14" fmla="*/ 3619 w 60959"/>
                    <a:gd name="connsiteY14" fmla="*/ 24193 h 97631"/>
                    <a:gd name="connsiteX15" fmla="*/ 18288 w 60959"/>
                    <a:gd name="connsiteY15" fmla="*/ 24193 h 97631"/>
                    <a:gd name="connsiteX16" fmla="*/ 21907 w 60959"/>
                    <a:gd name="connsiteY16" fmla="*/ 7048 h 97631"/>
                    <a:gd name="connsiteX17" fmla="*/ 48292 w 60959"/>
                    <a:gd name="connsiteY17" fmla="*/ 0 h 97631"/>
                    <a:gd name="connsiteX18" fmla="*/ 43148 w 60959"/>
                    <a:gd name="connsiteY18" fmla="*/ 24098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59" h="97631">
                      <a:moveTo>
                        <a:pt x="43148" y="24289"/>
                      </a:moveTo>
                      <a:lnTo>
                        <a:pt x="60960" y="24289"/>
                      </a:lnTo>
                      <a:lnTo>
                        <a:pt x="57340" y="41529"/>
                      </a:lnTo>
                      <a:lnTo>
                        <a:pt x="39529" y="41529"/>
                      </a:lnTo>
                      <a:lnTo>
                        <a:pt x="34195" y="66580"/>
                      </a:lnTo>
                      <a:cubicBezTo>
                        <a:pt x="33528" y="69628"/>
                        <a:pt x="33242" y="71723"/>
                        <a:pt x="33242" y="72866"/>
                      </a:cubicBezTo>
                      <a:cubicBezTo>
                        <a:pt x="33242" y="78010"/>
                        <a:pt x="35528" y="80296"/>
                        <a:pt x="41053" y="80296"/>
                      </a:cubicBezTo>
                      <a:cubicBezTo>
                        <a:pt x="43053" y="80296"/>
                        <a:pt x="45815" y="79915"/>
                        <a:pt x="49340" y="78867"/>
                      </a:cubicBezTo>
                      <a:lnTo>
                        <a:pt x="45720" y="96107"/>
                      </a:lnTo>
                      <a:cubicBezTo>
                        <a:pt x="40005" y="97060"/>
                        <a:pt x="35338" y="97631"/>
                        <a:pt x="31814" y="97631"/>
                      </a:cubicBezTo>
                      <a:cubicBezTo>
                        <a:pt x="16859" y="97631"/>
                        <a:pt x="8287" y="89630"/>
                        <a:pt x="8287" y="75724"/>
                      </a:cubicBezTo>
                      <a:cubicBezTo>
                        <a:pt x="8287" y="73247"/>
                        <a:pt x="8572" y="70866"/>
                        <a:pt x="8953" y="68580"/>
                      </a:cubicBezTo>
                      <a:lnTo>
                        <a:pt x="14668" y="41434"/>
                      </a:lnTo>
                      <a:lnTo>
                        <a:pt x="0" y="41434"/>
                      </a:lnTo>
                      <a:lnTo>
                        <a:pt x="3619" y="24193"/>
                      </a:lnTo>
                      <a:lnTo>
                        <a:pt x="18288" y="24193"/>
                      </a:lnTo>
                      <a:lnTo>
                        <a:pt x="21907" y="7048"/>
                      </a:lnTo>
                      <a:lnTo>
                        <a:pt x="48292" y="0"/>
                      </a:lnTo>
                      <a:lnTo>
                        <a:pt x="43148" y="24098"/>
                      </a:lnTo>
                      <a:close/>
                    </a:path>
                  </a:pathLst>
                </a:custGeom>
                <a:solidFill>
                  <a:srgbClr val="FFFFFF"/>
                </a:solidFill>
                <a:ln w="12358"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7993F276-BDE1-E7D9-24BD-62AC374F7356}"/>
                    </a:ext>
                  </a:extLst>
                </p:cNvPr>
                <p:cNvSpPr/>
                <p:nvPr/>
              </p:nvSpPr>
              <p:spPr>
                <a:xfrm>
                  <a:off x="11671935" y="6851396"/>
                  <a:ext cx="68198" cy="74009"/>
                </a:xfrm>
                <a:custGeom>
                  <a:avLst/>
                  <a:gdLst>
                    <a:gd name="connsiteX0" fmla="*/ 62674 w 68198"/>
                    <a:gd name="connsiteY0" fmla="*/ 22574 h 74009"/>
                    <a:gd name="connsiteX1" fmla="*/ 51721 w 68198"/>
                    <a:gd name="connsiteY1" fmla="*/ 20574 h 74009"/>
                    <a:gd name="connsiteX2" fmla="*/ 32004 w 68198"/>
                    <a:gd name="connsiteY2" fmla="*/ 42863 h 74009"/>
                    <a:gd name="connsiteX3" fmla="*/ 25241 w 68198"/>
                    <a:gd name="connsiteY3" fmla="*/ 74009 h 74009"/>
                    <a:gd name="connsiteX4" fmla="*/ 0 w 68198"/>
                    <a:gd name="connsiteY4" fmla="*/ 74009 h 74009"/>
                    <a:gd name="connsiteX5" fmla="*/ 14668 w 68198"/>
                    <a:gd name="connsiteY5" fmla="*/ 1715 h 74009"/>
                    <a:gd name="connsiteX6" fmla="*/ 37528 w 68198"/>
                    <a:gd name="connsiteY6" fmla="*/ 1715 h 74009"/>
                    <a:gd name="connsiteX7" fmla="*/ 34862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4" y="22574"/>
                      </a:moveTo>
                      <a:cubicBezTo>
                        <a:pt x="58198" y="21336"/>
                        <a:pt x="54578" y="20574"/>
                        <a:pt x="51721" y="20574"/>
                      </a:cubicBezTo>
                      <a:cubicBezTo>
                        <a:pt x="40195" y="20574"/>
                        <a:pt x="35147" y="27718"/>
                        <a:pt x="32004" y="42863"/>
                      </a:cubicBezTo>
                      <a:lnTo>
                        <a:pt x="25241" y="74009"/>
                      </a:lnTo>
                      <a:lnTo>
                        <a:pt x="0" y="74009"/>
                      </a:lnTo>
                      <a:lnTo>
                        <a:pt x="14668" y="1715"/>
                      </a:lnTo>
                      <a:lnTo>
                        <a:pt x="37528" y="1715"/>
                      </a:lnTo>
                      <a:lnTo>
                        <a:pt x="34862" y="14859"/>
                      </a:lnTo>
                      <a:cubicBezTo>
                        <a:pt x="41910" y="4763"/>
                        <a:pt x="48863" y="0"/>
                        <a:pt x="58674" y="0"/>
                      </a:cubicBezTo>
                      <a:cubicBezTo>
                        <a:pt x="61722" y="0"/>
                        <a:pt x="64865" y="572"/>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517CE50E-1C56-9FDC-6FE3-3CFC0CD6D35A}"/>
                    </a:ext>
                  </a:extLst>
                </p:cNvPr>
                <p:cNvSpPr/>
                <p:nvPr/>
              </p:nvSpPr>
              <p:spPr>
                <a:xfrm>
                  <a:off x="11737466" y="6828155"/>
                  <a:ext cx="45434" cy="97250"/>
                </a:xfrm>
                <a:custGeom>
                  <a:avLst/>
                  <a:gdLst>
                    <a:gd name="connsiteX0" fmla="*/ 40196 w 45434"/>
                    <a:gd name="connsiteY0" fmla="*/ 25051 h 97250"/>
                    <a:gd name="connsiteX1" fmla="*/ 24479 w 45434"/>
                    <a:gd name="connsiteY1" fmla="*/ 97250 h 97250"/>
                    <a:gd name="connsiteX2" fmla="*/ 0 w 45434"/>
                    <a:gd name="connsiteY2" fmla="*/ 97250 h 97250"/>
                    <a:gd name="connsiteX3" fmla="*/ 15716 w 45434"/>
                    <a:gd name="connsiteY3" fmla="*/ 25051 h 97250"/>
                    <a:gd name="connsiteX4" fmla="*/ 40196 w 45434"/>
                    <a:gd name="connsiteY4" fmla="*/ 25051 h 97250"/>
                    <a:gd name="connsiteX5" fmla="*/ 45339 w 45434"/>
                    <a:gd name="connsiteY5" fmla="*/ 0 h 97250"/>
                    <a:gd name="connsiteX6" fmla="*/ 42863 w 45434"/>
                    <a:gd name="connsiteY6" fmla="*/ 12859 h 97250"/>
                    <a:gd name="connsiteX7" fmla="*/ 18383 w 45434"/>
                    <a:gd name="connsiteY7" fmla="*/ 12859 h 97250"/>
                    <a:gd name="connsiteX8" fmla="*/ 20765 w 45434"/>
                    <a:gd name="connsiteY8" fmla="*/ 0 h 97250"/>
                    <a:gd name="connsiteX9" fmla="*/ 45434 w 45434"/>
                    <a:gd name="connsiteY9" fmla="*/ 0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 h="97250">
                      <a:moveTo>
                        <a:pt x="40196" y="25051"/>
                      </a:moveTo>
                      <a:lnTo>
                        <a:pt x="24479" y="97250"/>
                      </a:lnTo>
                      <a:lnTo>
                        <a:pt x="0" y="97250"/>
                      </a:lnTo>
                      <a:lnTo>
                        <a:pt x="15716" y="25051"/>
                      </a:lnTo>
                      <a:lnTo>
                        <a:pt x="40196" y="25051"/>
                      </a:lnTo>
                      <a:close/>
                      <a:moveTo>
                        <a:pt x="45339" y="0"/>
                      </a:moveTo>
                      <a:lnTo>
                        <a:pt x="42863" y="12859"/>
                      </a:lnTo>
                      <a:lnTo>
                        <a:pt x="18383" y="12859"/>
                      </a:lnTo>
                      <a:lnTo>
                        <a:pt x="20765" y="0"/>
                      </a:lnTo>
                      <a:lnTo>
                        <a:pt x="45434" y="0"/>
                      </a:lnTo>
                      <a:close/>
                    </a:path>
                  </a:pathLst>
                </a:custGeom>
                <a:solidFill>
                  <a:srgbClr val="FFFFFF"/>
                </a:solidFill>
                <a:ln w="12358"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46B5B437-8C09-BBA0-412F-2034457941C2}"/>
                    </a:ext>
                  </a:extLst>
                </p:cNvPr>
                <p:cNvSpPr/>
                <p:nvPr/>
              </p:nvSpPr>
              <p:spPr>
                <a:xfrm>
                  <a:off x="11785091" y="6851396"/>
                  <a:ext cx="83629" cy="76104"/>
                </a:xfrm>
                <a:custGeom>
                  <a:avLst/>
                  <a:gdLst>
                    <a:gd name="connsiteX0" fmla="*/ 83629 w 83629"/>
                    <a:gd name="connsiteY0" fmla="*/ 33909 h 76104"/>
                    <a:gd name="connsiteX1" fmla="*/ 36957 w 83629"/>
                    <a:gd name="connsiteY1" fmla="*/ 76105 h 76104"/>
                    <a:gd name="connsiteX2" fmla="*/ 0 w 83629"/>
                    <a:gd name="connsiteY2" fmla="*/ 43148 h 76104"/>
                    <a:gd name="connsiteX3" fmla="*/ 46196 w 83629"/>
                    <a:gd name="connsiteY3" fmla="*/ 0 h 76104"/>
                    <a:gd name="connsiteX4" fmla="*/ 83629 w 83629"/>
                    <a:gd name="connsiteY4" fmla="*/ 33909 h 76104"/>
                    <a:gd name="connsiteX5" fmla="*/ 44768 w 83629"/>
                    <a:gd name="connsiteY5" fmla="*/ 16574 h 76104"/>
                    <a:gd name="connsiteX6" fmla="*/ 25432 w 83629"/>
                    <a:gd name="connsiteY6" fmla="*/ 42958 h 76104"/>
                    <a:gd name="connsiteX7" fmla="*/ 39338 w 83629"/>
                    <a:gd name="connsiteY7" fmla="*/ 59246 h 76104"/>
                    <a:gd name="connsiteX8" fmla="*/ 58293 w 83629"/>
                    <a:gd name="connsiteY8" fmla="*/ 32861 h 76104"/>
                    <a:gd name="connsiteX9" fmla="*/ 44863 w 83629"/>
                    <a:gd name="connsiteY9" fmla="*/ 16574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 h="76104">
                      <a:moveTo>
                        <a:pt x="83629" y="33909"/>
                      </a:moveTo>
                      <a:cubicBezTo>
                        <a:pt x="83629" y="58579"/>
                        <a:pt x="65723" y="76105"/>
                        <a:pt x="36957" y="76105"/>
                      </a:cubicBezTo>
                      <a:cubicBezTo>
                        <a:pt x="13811" y="76105"/>
                        <a:pt x="0" y="63341"/>
                        <a:pt x="0" y="43148"/>
                      </a:cubicBezTo>
                      <a:cubicBezTo>
                        <a:pt x="0" y="17335"/>
                        <a:pt x="17335" y="0"/>
                        <a:pt x="46196" y="0"/>
                      </a:cubicBezTo>
                      <a:cubicBezTo>
                        <a:pt x="69628" y="0"/>
                        <a:pt x="83629" y="12859"/>
                        <a:pt x="83629" y="33909"/>
                      </a:cubicBezTo>
                      <a:close/>
                      <a:moveTo>
                        <a:pt x="44768" y="16574"/>
                      </a:moveTo>
                      <a:cubicBezTo>
                        <a:pt x="34671" y="16574"/>
                        <a:pt x="25432" y="27527"/>
                        <a:pt x="25432" y="42958"/>
                      </a:cubicBezTo>
                      <a:cubicBezTo>
                        <a:pt x="25432" y="52483"/>
                        <a:pt x="31147" y="59246"/>
                        <a:pt x="39338" y="59246"/>
                      </a:cubicBezTo>
                      <a:cubicBezTo>
                        <a:pt x="49435" y="59246"/>
                        <a:pt x="58293" y="48292"/>
                        <a:pt x="58293" y="32861"/>
                      </a:cubicBezTo>
                      <a:cubicBezTo>
                        <a:pt x="58293" y="22765"/>
                        <a:pt x="52864" y="16574"/>
                        <a:pt x="44863" y="16574"/>
                      </a:cubicBezTo>
                      <a:close/>
                    </a:path>
                  </a:pathLst>
                </a:custGeom>
                <a:solidFill>
                  <a:srgbClr val="FFFFFF"/>
                </a:solidFill>
                <a:ln w="12358"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DAAC4CC7-6927-6B4D-A087-5D89AD57F752}"/>
                    </a:ext>
                  </a:extLst>
                </p:cNvPr>
                <p:cNvSpPr/>
                <p:nvPr/>
              </p:nvSpPr>
              <p:spPr>
                <a:xfrm>
                  <a:off x="11877865" y="6829108"/>
                  <a:ext cx="60960" cy="97631"/>
                </a:xfrm>
                <a:custGeom>
                  <a:avLst/>
                  <a:gdLst>
                    <a:gd name="connsiteX0" fmla="*/ 43148 w 60960"/>
                    <a:gd name="connsiteY0" fmla="*/ 24289 h 97631"/>
                    <a:gd name="connsiteX1" fmla="*/ 60960 w 60960"/>
                    <a:gd name="connsiteY1" fmla="*/ 24289 h 97631"/>
                    <a:gd name="connsiteX2" fmla="*/ 57341 w 60960"/>
                    <a:gd name="connsiteY2" fmla="*/ 41529 h 97631"/>
                    <a:gd name="connsiteX3" fmla="*/ 39529 w 60960"/>
                    <a:gd name="connsiteY3" fmla="*/ 41529 h 97631"/>
                    <a:gd name="connsiteX4" fmla="*/ 34195 w 60960"/>
                    <a:gd name="connsiteY4" fmla="*/ 66580 h 97631"/>
                    <a:gd name="connsiteX5" fmla="*/ 33242 w 60960"/>
                    <a:gd name="connsiteY5" fmla="*/ 72866 h 97631"/>
                    <a:gd name="connsiteX6" fmla="*/ 41053 w 60960"/>
                    <a:gd name="connsiteY6" fmla="*/ 80296 h 97631"/>
                    <a:gd name="connsiteX7" fmla="*/ 49340 w 60960"/>
                    <a:gd name="connsiteY7" fmla="*/ 78867 h 97631"/>
                    <a:gd name="connsiteX8" fmla="*/ 45720 w 60960"/>
                    <a:gd name="connsiteY8" fmla="*/ 96107 h 97631"/>
                    <a:gd name="connsiteX9" fmla="*/ 31814 w 60960"/>
                    <a:gd name="connsiteY9" fmla="*/ 97631 h 97631"/>
                    <a:gd name="connsiteX10" fmla="*/ 8287 w 60960"/>
                    <a:gd name="connsiteY10" fmla="*/ 75724 h 97631"/>
                    <a:gd name="connsiteX11" fmla="*/ 8954 w 60960"/>
                    <a:gd name="connsiteY11" fmla="*/ 68580 h 97631"/>
                    <a:gd name="connsiteX12" fmla="*/ 14669 w 60960"/>
                    <a:gd name="connsiteY12" fmla="*/ 41434 h 97631"/>
                    <a:gd name="connsiteX13" fmla="*/ 0 w 60960"/>
                    <a:gd name="connsiteY13" fmla="*/ 41434 h 97631"/>
                    <a:gd name="connsiteX14" fmla="*/ 3620 w 60960"/>
                    <a:gd name="connsiteY14" fmla="*/ 24193 h 97631"/>
                    <a:gd name="connsiteX15" fmla="*/ 18288 w 60960"/>
                    <a:gd name="connsiteY15" fmla="*/ 24193 h 97631"/>
                    <a:gd name="connsiteX16" fmla="*/ 21908 w 60960"/>
                    <a:gd name="connsiteY16" fmla="*/ 7048 h 97631"/>
                    <a:gd name="connsiteX17" fmla="*/ 48292 w 60960"/>
                    <a:gd name="connsiteY17" fmla="*/ 0 h 97631"/>
                    <a:gd name="connsiteX18" fmla="*/ 43148 w 60960"/>
                    <a:gd name="connsiteY18" fmla="*/ 24098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 h="97631">
                      <a:moveTo>
                        <a:pt x="43148" y="24289"/>
                      </a:moveTo>
                      <a:lnTo>
                        <a:pt x="60960" y="24289"/>
                      </a:lnTo>
                      <a:lnTo>
                        <a:pt x="57341" y="41529"/>
                      </a:lnTo>
                      <a:lnTo>
                        <a:pt x="39529" y="41529"/>
                      </a:lnTo>
                      <a:lnTo>
                        <a:pt x="34195" y="66580"/>
                      </a:lnTo>
                      <a:cubicBezTo>
                        <a:pt x="33528" y="69628"/>
                        <a:pt x="33242" y="71723"/>
                        <a:pt x="33242" y="72866"/>
                      </a:cubicBezTo>
                      <a:cubicBezTo>
                        <a:pt x="33242" y="78010"/>
                        <a:pt x="35528" y="80296"/>
                        <a:pt x="41053" y="80296"/>
                      </a:cubicBezTo>
                      <a:cubicBezTo>
                        <a:pt x="43053" y="80296"/>
                        <a:pt x="45815" y="79915"/>
                        <a:pt x="49340" y="78867"/>
                      </a:cubicBezTo>
                      <a:lnTo>
                        <a:pt x="45720" y="96107"/>
                      </a:lnTo>
                      <a:cubicBezTo>
                        <a:pt x="40005" y="97060"/>
                        <a:pt x="35338" y="97631"/>
                        <a:pt x="31814" y="97631"/>
                      </a:cubicBezTo>
                      <a:cubicBezTo>
                        <a:pt x="16859" y="97631"/>
                        <a:pt x="8287" y="89630"/>
                        <a:pt x="8287" y="75724"/>
                      </a:cubicBezTo>
                      <a:cubicBezTo>
                        <a:pt x="8287" y="73247"/>
                        <a:pt x="8573" y="70866"/>
                        <a:pt x="8954" y="68580"/>
                      </a:cubicBezTo>
                      <a:lnTo>
                        <a:pt x="14669" y="41434"/>
                      </a:lnTo>
                      <a:lnTo>
                        <a:pt x="0" y="41434"/>
                      </a:lnTo>
                      <a:lnTo>
                        <a:pt x="3620" y="24193"/>
                      </a:lnTo>
                      <a:lnTo>
                        <a:pt x="18288" y="24193"/>
                      </a:lnTo>
                      <a:lnTo>
                        <a:pt x="21908" y="7048"/>
                      </a:lnTo>
                      <a:lnTo>
                        <a:pt x="48292" y="0"/>
                      </a:lnTo>
                      <a:lnTo>
                        <a:pt x="43148" y="24098"/>
                      </a:lnTo>
                      <a:close/>
                    </a:path>
                  </a:pathLst>
                </a:custGeom>
                <a:solidFill>
                  <a:srgbClr val="FFFFFF"/>
                </a:solidFill>
                <a:ln w="12358"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788E40C5-3747-B879-29FB-AF809BA9451A}"/>
                    </a:ext>
                  </a:extLst>
                </p:cNvPr>
                <p:cNvSpPr/>
                <p:nvPr/>
              </p:nvSpPr>
              <p:spPr>
                <a:xfrm>
                  <a:off x="11940349" y="6851110"/>
                  <a:ext cx="75914" cy="76771"/>
                </a:xfrm>
                <a:custGeom>
                  <a:avLst/>
                  <a:gdLst>
                    <a:gd name="connsiteX0" fmla="*/ 22669 w 75914"/>
                    <a:gd name="connsiteY0" fmla="*/ 44768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69" y="44768"/>
                      </a:moveTo>
                      <a:cubicBezTo>
                        <a:pt x="23622" y="55435"/>
                        <a:pt x="29527" y="60293"/>
                        <a:pt x="41148" y="60293"/>
                      </a:cubicBezTo>
                      <a:cubicBezTo>
                        <a:pt x="48863" y="60293"/>
                        <a:pt x="57436" y="58483"/>
                        <a:pt x="65627" y="54864"/>
                      </a:cubicBezTo>
                      <a:lnTo>
                        <a:pt x="62865" y="72676"/>
                      </a:lnTo>
                      <a:cubicBezTo>
                        <a:pt x="54292" y="75343"/>
                        <a:pt x="45339" y="76772"/>
                        <a:pt x="36195" y="76772"/>
                      </a:cubicBezTo>
                      <a:cubicBezTo>
                        <a:pt x="13525" y="76772"/>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3"/>
                        <a:pt x="75343" y="39815"/>
                        <a:pt x="74200" y="44863"/>
                      </a:cubicBezTo>
                      <a:lnTo>
                        <a:pt x="22479" y="44863"/>
                      </a:lnTo>
                      <a:close/>
                      <a:moveTo>
                        <a:pt x="55435" y="27527"/>
                      </a:moveTo>
                      <a:cubicBezTo>
                        <a:pt x="55435" y="19526"/>
                        <a:pt x="50482" y="14478"/>
                        <a:pt x="42863" y="14478"/>
                      </a:cubicBezTo>
                      <a:cubicBezTo>
                        <a:pt x="35242"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52" name="Forme libre : forme 51">
                  <a:extLst>
                    <a:ext uri="{FF2B5EF4-FFF2-40B4-BE49-F238E27FC236}">
                      <a16:creationId xmlns:a16="http://schemas.microsoft.com/office/drawing/2014/main" id="{0C431F37-A7CD-BECF-57CF-A5BD17D351F7}"/>
                    </a:ext>
                  </a:extLst>
                </p:cNvPr>
                <p:cNvSpPr/>
                <p:nvPr/>
              </p:nvSpPr>
              <p:spPr>
                <a:xfrm>
                  <a:off x="12021312" y="6851206"/>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5 w 68865"/>
                    <a:gd name="connsiteY5" fmla="*/ 76200 h 76200"/>
                    <a:gd name="connsiteX6" fmla="*/ 0 w 68865"/>
                    <a:gd name="connsiteY6" fmla="*/ 71533 h 76200"/>
                    <a:gd name="connsiteX7" fmla="*/ 5144 w 68865"/>
                    <a:gd name="connsiteY7" fmla="*/ 54197 h 76200"/>
                    <a:gd name="connsiteX8" fmla="*/ 25336 w 68865"/>
                    <a:gd name="connsiteY8" fmla="*/ 59055 h 76200"/>
                    <a:gd name="connsiteX9" fmla="*/ 37909 w 68865"/>
                    <a:gd name="connsiteY9" fmla="*/ 52578 h 76200"/>
                    <a:gd name="connsiteX10" fmla="*/ 27432 w 68865"/>
                    <a:gd name="connsiteY10" fmla="*/ 44005 h 76200"/>
                    <a:gd name="connsiteX11" fmla="*/ 9334 w 68865"/>
                    <a:gd name="connsiteY11" fmla="*/ 23717 h 76200"/>
                    <a:gd name="connsiteX12" fmla="*/ 43529 w 68865"/>
                    <a:gd name="connsiteY12" fmla="*/ 0 h 76200"/>
                    <a:gd name="connsiteX13" fmla="*/ 68866 w 68865"/>
                    <a:gd name="connsiteY13" fmla="*/ 4381 h 76200"/>
                    <a:gd name="connsiteX14" fmla="*/ 63436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5" y="76200"/>
                      </a:cubicBezTo>
                      <a:cubicBezTo>
                        <a:pt x="18955" y="76200"/>
                        <a:pt x="9430" y="74771"/>
                        <a:pt x="0" y="71533"/>
                      </a:cubicBezTo>
                      <a:lnTo>
                        <a:pt x="5144" y="54197"/>
                      </a:lnTo>
                      <a:cubicBezTo>
                        <a:pt x="12001" y="57531"/>
                        <a:pt x="18574" y="59055"/>
                        <a:pt x="25336" y="59055"/>
                      </a:cubicBezTo>
                      <a:cubicBezTo>
                        <a:pt x="33623" y="59055"/>
                        <a:pt x="37909" y="56674"/>
                        <a:pt x="37909" y="52578"/>
                      </a:cubicBezTo>
                      <a:cubicBezTo>
                        <a:pt x="37909" y="47530"/>
                        <a:pt x="33719" y="46577"/>
                        <a:pt x="27432" y="44005"/>
                      </a:cubicBezTo>
                      <a:cubicBezTo>
                        <a:pt x="15621" y="39243"/>
                        <a:pt x="9334" y="34766"/>
                        <a:pt x="9334" y="23717"/>
                      </a:cubicBezTo>
                      <a:cubicBezTo>
                        <a:pt x="9334" y="10668"/>
                        <a:pt x="21812" y="0"/>
                        <a:pt x="43529" y="0"/>
                      </a:cubicBezTo>
                      <a:cubicBezTo>
                        <a:pt x="51530" y="0"/>
                        <a:pt x="59912" y="1524"/>
                        <a:pt x="68866" y="4381"/>
                      </a:cubicBezTo>
                      <a:lnTo>
                        <a:pt x="63436" y="20193"/>
                      </a:lnTo>
                      <a:close/>
                    </a:path>
                  </a:pathLst>
                </a:custGeom>
                <a:solidFill>
                  <a:srgbClr val="FFFFFF"/>
                </a:solidFill>
                <a:ln w="12358" cap="flat">
                  <a:noFill/>
                  <a:prstDash val="solid"/>
                  <a:miter/>
                </a:ln>
              </p:spPr>
              <p:txBody>
                <a:bodyPr rtlCol="0" anchor="ctr"/>
                <a:lstStyle/>
                <a:p>
                  <a:endParaRPr lang="fr-CA"/>
                </a:p>
              </p:txBody>
            </p:sp>
          </p:grpSp>
        </p:grpSp>
        <p:grpSp>
          <p:nvGrpSpPr>
            <p:cNvPr id="9" name="Graphique 5">
              <a:extLst>
                <a:ext uri="{FF2B5EF4-FFF2-40B4-BE49-F238E27FC236}">
                  <a16:creationId xmlns:a16="http://schemas.microsoft.com/office/drawing/2014/main" id="{890912FF-A5F9-EE5F-EC7F-A659A66FB4A5}"/>
                </a:ext>
              </a:extLst>
            </p:cNvPr>
            <p:cNvGrpSpPr/>
            <p:nvPr/>
          </p:nvGrpSpPr>
          <p:grpSpPr>
            <a:xfrm>
              <a:off x="12861702" y="6925501"/>
              <a:ext cx="489204" cy="324326"/>
              <a:chOff x="12861702" y="6925501"/>
              <a:chExt cx="489204" cy="324326"/>
            </a:xfrm>
            <a:solidFill>
              <a:srgbClr val="FFFFFF"/>
            </a:solidFill>
          </p:grpSpPr>
          <p:sp>
            <p:nvSpPr>
              <p:cNvPr id="11" name="Forme libre : forme 10">
                <a:extLst>
                  <a:ext uri="{FF2B5EF4-FFF2-40B4-BE49-F238E27FC236}">
                    <a16:creationId xmlns:a16="http://schemas.microsoft.com/office/drawing/2014/main" id="{CFDD9EB6-A13F-B780-FBC9-2C5AA3D6D320}"/>
                  </a:ext>
                </a:extLst>
              </p:cNvPr>
              <p:cNvSpPr/>
              <p:nvPr/>
            </p:nvSpPr>
            <p:spPr>
              <a:xfrm>
                <a:off x="12861702" y="6925501"/>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149 h 130873"/>
                  <a:gd name="connsiteX10" fmla="*/ 95821 w 213455"/>
                  <a:gd name="connsiteY10" fmla="*/ 86868 h 130873"/>
                  <a:gd name="connsiteX11" fmla="*/ 100394 w 213455"/>
                  <a:gd name="connsiteY11" fmla="*/ 86868 h 130873"/>
                  <a:gd name="connsiteX12" fmla="*/ 99346 w 213455"/>
                  <a:gd name="connsiteY12" fmla="*/ 68104 h 130873"/>
                  <a:gd name="connsiteX13" fmla="*/ 88963 w 213455"/>
                  <a:gd name="connsiteY13" fmla="*/ 36100 h 130873"/>
                  <a:gd name="connsiteX14" fmla="*/ 106680 w 213455"/>
                  <a:gd name="connsiteY14" fmla="*/ 2286 h 130873"/>
                  <a:gd name="connsiteX15" fmla="*/ 124396 w 213455"/>
                  <a:gd name="connsiteY15" fmla="*/ 36100 h 130873"/>
                  <a:gd name="connsiteX16" fmla="*/ 114014 w 213455"/>
                  <a:gd name="connsiteY16" fmla="*/ 68104 h 130873"/>
                  <a:gd name="connsiteX17" fmla="*/ 112967 w 213455"/>
                  <a:gd name="connsiteY17" fmla="*/ 86868 h 130873"/>
                  <a:gd name="connsiteX18" fmla="*/ 117538 w 213455"/>
                  <a:gd name="connsiteY18" fmla="*/ 86868 h 130873"/>
                  <a:gd name="connsiteX19" fmla="*/ 143732 w 213455"/>
                  <a:gd name="connsiteY19" fmla="*/ 49149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3 h 130873"/>
                  <a:gd name="connsiteX34" fmla="*/ 213455 w 213455"/>
                  <a:gd name="connsiteY34" fmla="*/ 130873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8"/>
                      <a:pt x="62389" y="87916"/>
                    </a:cubicBezTo>
                    <a:cubicBezTo>
                      <a:pt x="57245" y="88773"/>
                      <a:pt x="49816" y="79915"/>
                      <a:pt x="49816" y="69532"/>
                    </a:cubicBezTo>
                    <a:cubicBezTo>
                      <a:pt x="49816" y="56293"/>
                      <a:pt x="60388" y="49149"/>
                      <a:pt x="69628" y="49149"/>
                    </a:cubicBezTo>
                    <a:cubicBezTo>
                      <a:pt x="84582" y="49149"/>
                      <a:pt x="95821" y="66484"/>
                      <a:pt x="95821" y="86868"/>
                    </a:cubicBezTo>
                    <a:lnTo>
                      <a:pt x="100394" y="86868"/>
                    </a:lnTo>
                    <a:cubicBezTo>
                      <a:pt x="100394" y="86868"/>
                      <a:pt x="101346" y="77057"/>
                      <a:pt x="99346" y="68104"/>
                    </a:cubicBezTo>
                    <a:cubicBezTo>
                      <a:pt x="96107" y="54007"/>
                      <a:pt x="89154" y="45720"/>
                      <a:pt x="88963" y="36100"/>
                    </a:cubicBezTo>
                    <a:cubicBezTo>
                      <a:pt x="88678" y="19431"/>
                      <a:pt x="98679" y="16859"/>
                      <a:pt x="106680" y="2286"/>
                    </a:cubicBezTo>
                    <a:cubicBezTo>
                      <a:pt x="114681" y="16764"/>
                      <a:pt x="124682" y="19431"/>
                      <a:pt x="124396" y="36100"/>
                    </a:cubicBezTo>
                    <a:cubicBezTo>
                      <a:pt x="124206" y="45625"/>
                      <a:pt x="117253" y="54007"/>
                      <a:pt x="114014" y="68104"/>
                    </a:cubicBezTo>
                    <a:cubicBezTo>
                      <a:pt x="112014" y="77057"/>
                      <a:pt x="112967" y="86868"/>
                      <a:pt x="112967" y="86868"/>
                    </a:cubicBezTo>
                    <a:lnTo>
                      <a:pt x="117538" y="86868"/>
                    </a:lnTo>
                    <a:cubicBezTo>
                      <a:pt x="117538" y="66484"/>
                      <a:pt x="128778" y="49149"/>
                      <a:pt x="143732" y="49149"/>
                    </a:cubicBezTo>
                    <a:cubicBezTo>
                      <a:pt x="153067" y="49149"/>
                      <a:pt x="163544" y="56197"/>
                      <a:pt x="163544" y="69532"/>
                    </a:cubicBezTo>
                    <a:cubicBezTo>
                      <a:pt x="163544" y="79915"/>
                      <a:pt x="156020" y="88773"/>
                      <a:pt x="150971" y="87916"/>
                    </a:cubicBezTo>
                    <a:cubicBezTo>
                      <a:pt x="152876" y="83248"/>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587"/>
                      <a:pt x="106680" y="128397"/>
                    </a:cubicBezTo>
                    <a:cubicBezTo>
                      <a:pt x="98584" y="124492"/>
                      <a:pt x="98108" y="113824"/>
                      <a:pt x="98108" y="113824"/>
                    </a:cubicBezTo>
                    <a:close/>
                    <a:moveTo>
                      <a:pt x="213455" y="0"/>
                    </a:moveTo>
                    <a:lnTo>
                      <a:pt x="0" y="0"/>
                    </a:lnTo>
                    <a:lnTo>
                      <a:pt x="0" y="130873"/>
                    </a:lnTo>
                    <a:lnTo>
                      <a:pt x="213455" y="130873"/>
                    </a:lnTo>
                    <a:lnTo>
                      <a:pt x="213455" y="0"/>
                    </a:lnTo>
                    <a:close/>
                  </a:path>
                </a:pathLst>
              </a:custGeom>
              <a:solidFill>
                <a:srgbClr val="FFFFFF"/>
              </a:solidFill>
              <a:ln w="12358"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132BFFC6-D687-7613-08EB-5BEAE7AEF4D1}"/>
                  </a:ext>
                </a:extLst>
              </p:cNvPr>
              <p:cNvSpPr/>
              <p:nvPr/>
            </p:nvSpPr>
            <p:spPr>
              <a:xfrm>
                <a:off x="13137451" y="6925501"/>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149 h 130873"/>
                  <a:gd name="connsiteX10" fmla="*/ 95822 w 213455"/>
                  <a:gd name="connsiteY10" fmla="*/ 86868 h 130873"/>
                  <a:gd name="connsiteX11" fmla="*/ 100394 w 213455"/>
                  <a:gd name="connsiteY11" fmla="*/ 86868 h 130873"/>
                  <a:gd name="connsiteX12" fmla="*/ 99346 w 213455"/>
                  <a:gd name="connsiteY12" fmla="*/ 68104 h 130873"/>
                  <a:gd name="connsiteX13" fmla="*/ 88964 w 213455"/>
                  <a:gd name="connsiteY13" fmla="*/ 36100 h 130873"/>
                  <a:gd name="connsiteX14" fmla="*/ 106680 w 213455"/>
                  <a:gd name="connsiteY14" fmla="*/ 2286 h 130873"/>
                  <a:gd name="connsiteX15" fmla="*/ 124397 w 213455"/>
                  <a:gd name="connsiteY15" fmla="*/ 36100 h 130873"/>
                  <a:gd name="connsiteX16" fmla="*/ 114014 w 213455"/>
                  <a:gd name="connsiteY16" fmla="*/ 68104 h 130873"/>
                  <a:gd name="connsiteX17" fmla="*/ 112967 w 213455"/>
                  <a:gd name="connsiteY17" fmla="*/ 86868 h 130873"/>
                  <a:gd name="connsiteX18" fmla="*/ 117539 w 213455"/>
                  <a:gd name="connsiteY18" fmla="*/ 86868 h 130873"/>
                  <a:gd name="connsiteX19" fmla="*/ 143732 w 213455"/>
                  <a:gd name="connsiteY19" fmla="*/ 49149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3 h 130873"/>
                  <a:gd name="connsiteX34" fmla="*/ 213455 w 213455"/>
                  <a:gd name="connsiteY34" fmla="*/ 130873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8"/>
                      <a:pt x="62389" y="87916"/>
                    </a:cubicBezTo>
                    <a:cubicBezTo>
                      <a:pt x="57245" y="88773"/>
                      <a:pt x="49816" y="79915"/>
                      <a:pt x="49816" y="69532"/>
                    </a:cubicBezTo>
                    <a:cubicBezTo>
                      <a:pt x="49816" y="56293"/>
                      <a:pt x="60389" y="49149"/>
                      <a:pt x="69628" y="49149"/>
                    </a:cubicBezTo>
                    <a:cubicBezTo>
                      <a:pt x="84677" y="49149"/>
                      <a:pt x="95822" y="66484"/>
                      <a:pt x="95822" y="86868"/>
                    </a:cubicBezTo>
                    <a:lnTo>
                      <a:pt x="100394" y="86868"/>
                    </a:lnTo>
                    <a:cubicBezTo>
                      <a:pt x="100394" y="86868"/>
                      <a:pt x="101346" y="77057"/>
                      <a:pt x="99346" y="68104"/>
                    </a:cubicBezTo>
                    <a:cubicBezTo>
                      <a:pt x="96107" y="54007"/>
                      <a:pt x="89154" y="45720"/>
                      <a:pt x="88964" y="36100"/>
                    </a:cubicBezTo>
                    <a:cubicBezTo>
                      <a:pt x="88678" y="19431"/>
                      <a:pt x="98679" y="16859"/>
                      <a:pt x="106680" y="2286"/>
                    </a:cubicBezTo>
                    <a:cubicBezTo>
                      <a:pt x="114681" y="16764"/>
                      <a:pt x="124682" y="19431"/>
                      <a:pt x="124397" y="36100"/>
                    </a:cubicBezTo>
                    <a:cubicBezTo>
                      <a:pt x="124206" y="45625"/>
                      <a:pt x="117253" y="54007"/>
                      <a:pt x="114014" y="68104"/>
                    </a:cubicBezTo>
                    <a:cubicBezTo>
                      <a:pt x="111919" y="77057"/>
                      <a:pt x="112967" y="86868"/>
                      <a:pt x="112967" y="86868"/>
                    </a:cubicBezTo>
                    <a:lnTo>
                      <a:pt x="117539" y="86868"/>
                    </a:lnTo>
                    <a:cubicBezTo>
                      <a:pt x="117539" y="66484"/>
                      <a:pt x="128778" y="49149"/>
                      <a:pt x="143732" y="49149"/>
                    </a:cubicBezTo>
                    <a:cubicBezTo>
                      <a:pt x="152972" y="49149"/>
                      <a:pt x="163544" y="56197"/>
                      <a:pt x="163544" y="69532"/>
                    </a:cubicBezTo>
                    <a:cubicBezTo>
                      <a:pt x="163544" y="79915"/>
                      <a:pt x="156020" y="88773"/>
                      <a:pt x="150971" y="87916"/>
                    </a:cubicBezTo>
                    <a:cubicBezTo>
                      <a:pt x="152876" y="83248"/>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587"/>
                      <a:pt x="106680" y="128397"/>
                    </a:cubicBezTo>
                    <a:cubicBezTo>
                      <a:pt x="98679" y="124492"/>
                      <a:pt x="98108" y="113824"/>
                      <a:pt x="98108" y="113824"/>
                    </a:cubicBezTo>
                    <a:close/>
                    <a:moveTo>
                      <a:pt x="213455" y="0"/>
                    </a:moveTo>
                    <a:lnTo>
                      <a:pt x="0" y="0"/>
                    </a:lnTo>
                    <a:lnTo>
                      <a:pt x="0" y="130873"/>
                    </a:lnTo>
                    <a:lnTo>
                      <a:pt x="213455" y="130873"/>
                    </a:lnTo>
                    <a:lnTo>
                      <a:pt x="213455" y="0"/>
                    </a:lnTo>
                    <a:close/>
                  </a:path>
                </a:pathLst>
              </a:custGeom>
              <a:solidFill>
                <a:srgbClr val="FFFFFF"/>
              </a:solidFill>
              <a:ln w="12358"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0F10A622-445B-DE64-0CF7-0EA2457895BC}"/>
                  </a:ext>
                </a:extLst>
              </p:cNvPr>
              <p:cNvSpPr/>
              <p:nvPr/>
            </p:nvSpPr>
            <p:spPr>
              <a:xfrm>
                <a:off x="12861702" y="7118953"/>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244 h 130873"/>
                  <a:gd name="connsiteX10" fmla="*/ 95821 w 213455"/>
                  <a:gd name="connsiteY10" fmla="*/ 86963 h 130873"/>
                  <a:gd name="connsiteX11" fmla="*/ 100394 w 213455"/>
                  <a:gd name="connsiteY11" fmla="*/ 86963 h 130873"/>
                  <a:gd name="connsiteX12" fmla="*/ 99346 w 213455"/>
                  <a:gd name="connsiteY12" fmla="*/ 68199 h 130873"/>
                  <a:gd name="connsiteX13" fmla="*/ 88963 w 213455"/>
                  <a:gd name="connsiteY13" fmla="*/ 36195 h 130873"/>
                  <a:gd name="connsiteX14" fmla="*/ 106680 w 213455"/>
                  <a:gd name="connsiteY14" fmla="*/ 2381 h 130873"/>
                  <a:gd name="connsiteX15" fmla="*/ 124396 w 213455"/>
                  <a:gd name="connsiteY15" fmla="*/ 36195 h 130873"/>
                  <a:gd name="connsiteX16" fmla="*/ 114014 w 213455"/>
                  <a:gd name="connsiteY16" fmla="*/ 68199 h 130873"/>
                  <a:gd name="connsiteX17" fmla="*/ 112967 w 213455"/>
                  <a:gd name="connsiteY17" fmla="*/ 86963 h 130873"/>
                  <a:gd name="connsiteX18" fmla="*/ 117538 w 213455"/>
                  <a:gd name="connsiteY18" fmla="*/ 86963 h 130873"/>
                  <a:gd name="connsiteX19" fmla="*/ 143732 w 213455"/>
                  <a:gd name="connsiteY19" fmla="*/ 49244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4 h 130873"/>
                  <a:gd name="connsiteX34" fmla="*/ 213455 w 213455"/>
                  <a:gd name="connsiteY34" fmla="*/ 130874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9"/>
                      <a:pt x="62389" y="87916"/>
                    </a:cubicBezTo>
                    <a:cubicBezTo>
                      <a:pt x="57245" y="88773"/>
                      <a:pt x="49816" y="79915"/>
                      <a:pt x="49816" y="69532"/>
                    </a:cubicBezTo>
                    <a:cubicBezTo>
                      <a:pt x="49816" y="56293"/>
                      <a:pt x="60388" y="49244"/>
                      <a:pt x="69628" y="49244"/>
                    </a:cubicBezTo>
                    <a:cubicBezTo>
                      <a:pt x="84582" y="49244"/>
                      <a:pt x="95821" y="66580"/>
                      <a:pt x="95821" y="86963"/>
                    </a:cubicBezTo>
                    <a:lnTo>
                      <a:pt x="100394" y="86963"/>
                    </a:lnTo>
                    <a:cubicBezTo>
                      <a:pt x="100394" y="86963"/>
                      <a:pt x="101346" y="77153"/>
                      <a:pt x="99346" y="68199"/>
                    </a:cubicBezTo>
                    <a:cubicBezTo>
                      <a:pt x="96107" y="54102"/>
                      <a:pt x="89154" y="45815"/>
                      <a:pt x="88963" y="36195"/>
                    </a:cubicBezTo>
                    <a:cubicBezTo>
                      <a:pt x="88678" y="19526"/>
                      <a:pt x="98679" y="16859"/>
                      <a:pt x="106680" y="2381"/>
                    </a:cubicBezTo>
                    <a:cubicBezTo>
                      <a:pt x="114681" y="16859"/>
                      <a:pt x="124682" y="19526"/>
                      <a:pt x="124396" y="36195"/>
                    </a:cubicBezTo>
                    <a:cubicBezTo>
                      <a:pt x="124206" y="45720"/>
                      <a:pt x="117253" y="54102"/>
                      <a:pt x="114014" y="68199"/>
                    </a:cubicBezTo>
                    <a:cubicBezTo>
                      <a:pt x="112014" y="77153"/>
                      <a:pt x="112967" y="86963"/>
                      <a:pt x="112967" y="86963"/>
                    </a:cubicBezTo>
                    <a:lnTo>
                      <a:pt x="117538" y="86963"/>
                    </a:lnTo>
                    <a:cubicBezTo>
                      <a:pt x="117538" y="66580"/>
                      <a:pt x="128778" y="49244"/>
                      <a:pt x="143732" y="49244"/>
                    </a:cubicBezTo>
                    <a:cubicBezTo>
                      <a:pt x="153067" y="49244"/>
                      <a:pt x="163544" y="56293"/>
                      <a:pt x="163544" y="69532"/>
                    </a:cubicBezTo>
                    <a:cubicBezTo>
                      <a:pt x="163544" y="79915"/>
                      <a:pt x="156020" y="88773"/>
                      <a:pt x="150971" y="87916"/>
                    </a:cubicBezTo>
                    <a:cubicBezTo>
                      <a:pt x="152876" y="83249"/>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492"/>
                      <a:pt x="106680" y="128397"/>
                    </a:cubicBezTo>
                    <a:cubicBezTo>
                      <a:pt x="98584" y="124492"/>
                      <a:pt x="98108" y="113824"/>
                      <a:pt x="98108" y="113824"/>
                    </a:cubicBezTo>
                    <a:close/>
                    <a:moveTo>
                      <a:pt x="213455" y="0"/>
                    </a:moveTo>
                    <a:lnTo>
                      <a:pt x="0" y="0"/>
                    </a:lnTo>
                    <a:lnTo>
                      <a:pt x="0" y="130874"/>
                    </a:lnTo>
                    <a:lnTo>
                      <a:pt x="213455" y="130874"/>
                    </a:lnTo>
                    <a:lnTo>
                      <a:pt x="213455" y="0"/>
                    </a:lnTo>
                    <a:close/>
                  </a:path>
                </a:pathLst>
              </a:custGeom>
              <a:solidFill>
                <a:srgbClr val="FFFFFF"/>
              </a:solidFill>
              <a:ln w="12358"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C753B4BB-206F-40B9-13B5-F77690517F10}"/>
                  </a:ext>
                </a:extLst>
              </p:cNvPr>
              <p:cNvSpPr/>
              <p:nvPr/>
            </p:nvSpPr>
            <p:spPr>
              <a:xfrm>
                <a:off x="13137451" y="7118953"/>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244 h 130873"/>
                  <a:gd name="connsiteX10" fmla="*/ 95822 w 213455"/>
                  <a:gd name="connsiteY10" fmla="*/ 86963 h 130873"/>
                  <a:gd name="connsiteX11" fmla="*/ 100394 w 213455"/>
                  <a:gd name="connsiteY11" fmla="*/ 86963 h 130873"/>
                  <a:gd name="connsiteX12" fmla="*/ 99346 w 213455"/>
                  <a:gd name="connsiteY12" fmla="*/ 68199 h 130873"/>
                  <a:gd name="connsiteX13" fmla="*/ 88964 w 213455"/>
                  <a:gd name="connsiteY13" fmla="*/ 36195 h 130873"/>
                  <a:gd name="connsiteX14" fmla="*/ 106680 w 213455"/>
                  <a:gd name="connsiteY14" fmla="*/ 2381 h 130873"/>
                  <a:gd name="connsiteX15" fmla="*/ 124397 w 213455"/>
                  <a:gd name="connsiteY15" fmla="*/ 36195 h 130873"/>
                  <a:gd name="connsiteX16" fmla="*/ 114014 w 213455"/>
                  <a:gd name="connsiteY16" fmla="*/ 68199 h 130873"/>
                  <a:gd name="connsiteX17" fmla="*/ 112967 w 213455"/>
                  <a:gd name="connsiteY17" fmla="*/ 86963 h 130873"/>
                  <a:gd name="connsiteX18" fmla="*/ 117539 w 213455"/>
                  <a:gd name="connsiteY18" fmla="*/ 86963 h 130873"/>
                  <a:gd name="connsiteX19" fmla="*/ 143732 w 213455"/>
                  <a:gd name="connsiteY19" fmla="*/ 49244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4 h 130873"/>
                  <a:gd name="connsiteX34" fmla="*/ 213455 w 213455"/>
                  <a:gd name="connsiteY34" fmla="*/ 130874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9"/>
                      <a:pt x="62389" y="87916"/>
                    </a:cubicBezTo>
                    <a:cubicBezTo>
                      <a:pt x="57245" y="88773"/>
                      <a:pt x="49816" y="79915"/>
                      <a:pt x="49816" y="69532"/>
                    </a:cubicBezTo>
                    <a:cubicBezTo>
                      <a:pt x="49816" y="56293"/>
                      <a:pt x="60389" y="49244"/>
                      <a:pt x="69628" y="49244"/>
                    </a:cubicBezTo>
                    <a:cubicBezTo>
                      <a:pt x="84677" y="49244"/>
                      <a:pt x="95822" y="66580"/>
                      <a:pt x="95822" y="86963"/>
                    </a:cubicBezTo>
                    <a:lnTo>
                      <a:pt x="100394" y="86963"/>
                    </a:lnTo>
                    <a:cubicBezTo>
                      <a:pt x="100394" y="86963"/>
                      <a:pt x="101346" y="77153"/>
                      <a:pt x="99346" y="68199"/>
                    </a:cubicBezTo>
                    <a:cubicBezTo>
                      <a:pt x="96107" y="54102"/>
                      <a:pt x="89154" y="45815"/>
                      <a:pt x="88964" y="36195"/>
                    </a:cubicBezTo>
                    <a:cubicBezTo>
                      <a:pt x="88678" y="19526"/>
                      <a:pt x="98679" y="16859"/>
                      <a:pt x="106680" y="2381"/>
                    </a:cubicBezTo>
                    <a:cubicBezTo>
                      <a:pt x="114681" y="16859"/>
                      <a:pt x="124682" y="19526"/>
                      <a:pt x="124397" y="36195"/>
                    </a:cubicBezTo>
                    <a:cubicBezTo>
                      <a:pt x="124206" y="45720"/>
                      <a:pt x="117253" y="54102"/>
                      <a:pt x="114014" y="68199"/>
                    </a:cubicBezTo>
                    <a:cubicBezTo>
                      <a:pt x="111919" y="77153"/>
                      <a:pt x="112967" y="86963"/>
                      <a:pt x="112967" y="86963"/>
                    </a:cubicBezTo>
                    <a:lnTo>
                      <a:pt x="117539" y="86963"/>
                    </a:lnTo>
                    <a:cubicBezTo>
                      <a:pt x="117539" y="66580"/>
                      <a:pt x="128778" y="49244"/>
                      <a:pt x="143732" y="49244"/>
                    </a:cubicBezTo>
                    <a:cubicBezTo>
                      <a:pt x="152972" y="49244"/>
                      <a:pt x="163544" y="56293"/>
                      <a:pt x="163544" y="69532"/>
                    </a:cubicBezTo>
                    <a:cubicBezTo>
                      <a:pt x="163544" y="79915"/>
                      <a:pt x="156020" y="88773"/>
                      <a:pt x="150971" y="87916"/>
                    </a:cubicBezTo>
                    <a:cubicBezTo>
                      <a:pt x="152876" y="83249"/>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492"/>
                      <a:pt x="106680" y="128397"/>
                    </a:cubicBezTo>
                    <a:cubicBezTo>
                      <a:pt x="98679" y="124492"/>
                      <a:pt x="98108" y="113824"/>
                      <a:pt x="98108" y="113824"/>
                    </a:cubicBezTo>
                    <a:close/>
                    <a:moveTo>
                      <a:pt x="213455" y="0"/>
                    </a:moveTo>
                    <a:lnTo>
                      <a:pt x="0" y="0"/>
                    </a:lnTo>
                    <a:lnTo>
                      <a:pt x="0" y="130874"/>
                    </a:lnTo>
                    <a:lnTo>
                      <a:pt x="213455" y="130874"/>
                    </a:lnTo>
                    <a:lnTo>
                      <a:pt x="213455" y="0"/>
                    </a:lnTo>
                    <a:close/>
                  </a:path>
                </a:pathLst>
              </a:custGeom>
              <a:solidFill>
                <a:srgbClr val="FFFFFF"/>
              </a:solidFill>
              <a:ln w="12358" cap="flat">
                <a:noFill/>
                <a:prstDash val="solid"/>
                <a:miter/>
              </a:ln>
            </p:spPr>
            <p:txBody>
              <a:bodyPr rtlCol="0" anchor="ctr"/>
              <a:lstStyle/>
              <a:p>
                <a:endParaRPr lang="fr-CA"/>
              </a:p>
            </p:txBody>
          </p:sp>
        </p:grpSp>
        <p:sp>
          <p:nvSpPr>
            <p:cNvPr id="10" name="Rectangle 9">
              <a:extLst>
                <a:ext uri="{FF2B5EF4-FFF2-40B4-BE49-F238E27FC236}">
                  <a16:creationId xmlns:a16="http://schemas.microsoft.com/office/drawing/2014/main" id="{B5EE35FA-D598-DA87-FC12-36B3C5E0683D}"/>
                </a:ext>
              </a:extLst>
            </p:cNvPr>
            <p:cNvSpPr/>
            <p:nvPr userDrawn="1"/>
          </p:nvSpPr>
          <p:spPr>
            <a:xfrm>
              <a:off x="11144251" y="6545643"/>
              <a:ext cx="2557403" cy="108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60" name="Image 59">
            <a:extLst>
              <a:ext uri="{FF2B5EF4-FFF2-40B4-BE49-F238E27FC236}">
                <a16:creationId xmlns:a16="http://schemas.microsoft.com/office/drawing/2014/main" id="{B389A5E3-93F2-96DC-6D03-51AACF51C4E2}"/>
              </a:ext>
            </a:extLst>
          </p:cNvPr>
          <p:cNvPicPr>
            <a:picLocks noChangeAspect="1"/>
          </p:cNvPicPr>
          <p:nvPr userDrawn="1"/>
        </p:nvPicPr>
        <p:blipFill>
          <a:blip r:embed="rId3"/>
          <a:stretch>
            <a:fillRect/>
          </a:stretch>
        </p:blipFill>
        <p:spPr>
          <a:xfrm>
            <a:off x="471513" y="6398153"/>
            <a:ext cx="2371494" cy="868332"/>
          </a:xfrm>
          <a:prstGeom prst="rect">
            <a:avLst/>
          </a:prstGeom>
        </p:spPr>
      </p:pic>
    </p:spTree>
    <p:extLst>
      <p:ext uri="{BB962C8B-B14F-4D97-AF65-F5344CB8AC3E}">
        <p14:creationId xmlns:p14="http://schemas.microsoft.com/office/powerpoint/2010/main" val="170588785"/>
      </p:ext>
    </p:extLst>
  </p:cSld>
  <p:clrMapOvr>
    <a:masterClrMapping/>
  </p:clrMapOvr>
  <p:extLst>
    <p:ext uri="{DCECCB84-F9BA-43D5-87BE-67443E8EF086}">
      <p15:sldGuideLst xmlns:p15="http://schemas.microsoft.com/office/powerpoint/2012/main">
        <p15:guide id="6" orient="horz" pos="4036"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centré | Fond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7BAD7-4688-C114-7838-6855A804510A}"/>
              </a:ext>
            </a:extLst>
          </p:cNvPr>
          <p:cNvSpPr>
            <a:spLocks noGrp="1"/>
          </p:cNvSpPr>
          <p:nvPr>
            <p:ph type="title"/>
          </p:nvPr>
        </p:nvSpPr>
        <p:spPr>
          <a:xfrm>
            <a:off x="465138" y="503371"/>
            <a:ext cx="9432925" cy="969830"/>
          </a:xfrm>
        </p:spPr>
        <p:txBody>
          <a:bodyPr/>
          <a:lstStyle>
            <a:lvl1pPr algn="ctr">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00C5A337-F0D5-11A6-551D-327424138479}"/>
              </a:ext>
            </a:extLst>
          </p:cNvPr>
          <p:cNvSpPr>
            <a:spLocks noGrp="1"/>
          </p:cNvSpPr>
          <p:nvPr>
            <p:ph type="sldNum" sz="quarter" idx="10"/>
          </p:nvPr>
        </p:nvSpPr>
        <p:spPr/>
        <p:txBody>
          <a:bodyPr/>
          <a:lstStyle/>
          <a:p>
            <a:fld id="{48F63A3B-78C7-47BE-AE5E-E10140E04643}" type="slidenum">
              <a:rPr lang="en-US" smtClean="0"/>
              <a:pPr/>
              <a:t>‹N°›</a:t>
            </a:fld>
            <a:endParaRPr lang="en-US"/>
          </a:p>
        </p:txBody>
      </p:sp>
      <p:cxnSp>
        <p:nvCxnSpPr>
          <p:cNvPr id="4" name="Connecteur droit 3">
            <a:extLst>
              <a:ext uri="{FF2B5EF4-FFF2-40B4-BE49-F238E27FC236}">
                <a16:creationId xmlns:a16="http://schemas.microsoft.com/office/drawing/2014/main" id="{B197A7CD-2355-2D8B-CF88-65D23B5EE85B}"/>
              </a:ext>
            </a:extLst>
          </p:cNvPr>
          <p:cNvCxnSpPr>
            <a:cxnSpLocks/>
          </p:cNvCxnSpPr>
          <p:nvPr userDrawn="1">
            <p:custDataLst>
              <p:tags r:id="rId1"/>
            </p:custDataLst>
          </p:nvPr>
        </p:nvCxnSpPr>
        <p:spPr>
          <a:xfrm>
            <a:off x="2589213" y="1477644"/>
            <a:ext cx="5184775" cy="0"/>
          </a:xfrm>
          <a:prstGeom prst="line">
            <a:avLst/>
          </a:prstGeom>
          <a:noFill/>
          <a:ln w="19050">
            <a:gradFill flip="none" rotWithShape="1">
              <a:gsLst>
                <a:gs pos="97753">
                  <a:schemeClr val="bg1">
                    <a:alpha val="0"/>
                  </a:schemeClr>
                </a:gs>
                <a:gs pos="57000">
                  <a:schemeClr val="accent1"/>
                </a:gs>
                <a:gs pos="0">
                  <a:schemeClr val="bg1">
                    <a:alpha val="0"/>
                  </a:schemeClr>
                </a:gs>
                <a:gs pos="35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8" name="Espace réservé du contenu 7">
            <a:extLst>
              <a:ext uri="{FF2B5EF4-FFF2-40B4-BE49-F238E27FC236}">
                <a16:creationId xmlns:a16="http://schemas.microsoft.com/office/drawing/2014/main" id="{B37369FD-4B15-2A4A-95A2-FBC66878CAAC}"/>
              </a:ext>
            </a:extLst>
          </p:cNvPr>
          <p:cNvSpPr>
            <a:spLocks noGrp="1"/>
          </p:cNvSpPr>
          <p:nvPr>
            <p:ph sz="quarter" idx="11"/>
          </p:nvPr>
        </p:nvSpPr>
        <p:spPr>
          <a:xfrm>
            <a:off x="465138" y="1833562"/>
            <a:ext cx="9432925" cy="4824411"/>
          </a:xfrm>
        </p:spPr>
        <p:txBody>
          <a:bodyPr anchor="ctr" anchorCtr="1"/>
          <a:lstStyle>
            <a:lvl4pPr>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513696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centré | Fond violet foncé TPPR">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hasCustomPrompt="1"/>
          </p:nvPr>
        </p:nvSpPr>
        <p:spPr>
          <a:xfrm>
            <a:off x="465421" y="507137"/>
            <a:ext cx="9432925" cy="966063"/>
          </a:xfrm>
          <a:prstGeom prst="rect">
            <a:avLst/>
          </a:prstGeom>
        </p:spPr>
        <p:txBody>
          <a:bodyPr/>
          <a:lstStyle>
            <a:lvl1pPr algn="ctr">
              <a:defRPr>
                <a:solidFill>
                  <a:schemeClr val="bg1"/>
                </a:solidFill>
              </a:defRPr>
            </a:lvl1pPr>
          </a:lstStyle>
          <a:p>
            <a:r>
              <a:rPr lang="fr-FR"/>
              <a:t>Modifiez le</a:t>
            </a:r>
            <a:br>
              <a:rPr lang="fr-FR"/>
            </a:br>
            <a:r>
              <a:rPr lang="fr-FR"/>
              <a:t>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bg1"/>
                </a:solidFill>
              </a:defRPr>
            </a:lvl1pPr>
          </a:lstStyle>
          <a:p>
            <a:fld id="{48F63A3B-78C7-47BE-AE5E-E10140E04643}" type="slidenum">
              <a:rPr lang="en-US" smtClean="0"/>
              <a:pPr/>
              <a:t>‹N°›</a:t>
            </a:fld>
            <a:endParaRPr lang="en-US"/>
          </a:p>
        </p:txBody>
      </p:sp>
      <p:grpSp>
        <p:nvGrpSpPr>
          <p:cNvPr id="5" name="Groupe 4">
            <a:extLst>
              <a:ext uri="{FF2B5EF4-FFF2-40B4-BE49-F238E27FC236}">
                <a16:creationId xmlns:a16="http://schemas.microsoft.com/office/drawing/2014/main" id="{5E5A9BE9-3575-37B3-EF74-C92AE833512E}"/>
              </a:ext>
            </a:extLst>
          </p:cNvPr>
          <p:cNvGrpSpPr/>
          <p:nvPr userDrawn="1"/>
        </p:nvGrpSpPr>
        <p:grpSpPr>
          <a:xfrm>
            <a:off x="8429263" y="6803563"/>
            <a:ext cx="1469083" cy="507551"/>
            <a:chOff x="11884967" y="6797040"/>
            <a:chExt cx="1469083" cy="507551"/>
          </a:xfrm>
        </p:grpSpPr>
        <p:grpSp>
          <p:nvGrpSpPr>
            <p:cNvPr id="6" name="Groupe 5">
              <a:extLst>
                <a:ext uri="{FF2B5EF4-FFF2-40B4-BE49-F238E27FC236}">
                  <a16:creationId xmlns:a16="http://schemas.microsoft.com/office/drawing/2014/main" id="{D16A5F18-952A-6FED-4463-94289FD47EF0}"/>
                </a:ext>
              </a:extLst>
            </p:cNvPr>
            <p:cNvGrpSpPr/>
            <p:nvPr userDrawn="1"/>
          </p:nvGrpSpPr>
          <p:grpSpPr>
            <a:xfrm>
              <a:off x="13027152" y="7050406"/>
              <a:ext cx="326898" cy="215264"/>
              <a:chOff x="13027152" y="7050406"/>
              <a:chExt cx="326898" cy="215264"/>
            </a:xfrm>
          </p:grpSpPr>
          <p:pic>
            <p:nvPicPr>
              <p:cNvPr id="59" name="Image 58" descr="Une image contenant sombre, ciel nocturne&#10;&#10;Description générée automatiquement">
                <a:extLst>
                  <a:ext uri="{FF2B5EF4-FFF2-40B4-BE49-F238E27FC236}">
                    <a16:creationId xmlns:a16="http://schemas.microsoft.com/office/drawing/2014/main" id="{2579B498-C974-C4A9-F042-55199C1488F9}"/>
                  </a:ext>
                </a:extLst>
              </p:cNvPr>
              <p:cNvPicPr>
                <a:picLocks noChangeAspect="1"/>
              </p:cNvPicPr>
              <p:nvPr userDrawn="1"/>
            </p:nvPicPr>
            <p:blipFill rotWithShape="1">
              <a:blip r:embed="rId2">
                <a:alphaModFix amt="55000"/>
              </a:blip>
              <a:srcRect l="94279" t="90613" r="4651" b="8211"/>
              <a:stretch/>
            </p:blipFill>
            <p:spPr>
              <a:xfrm>
                <a:off x="13027152" y="7050406"/>
                <a:ext cx="144018" cy="81914"/>
              </a:xfrm>
              <a:prstGeom prst="rect">
                <a:avLst/>
              </a:prstGeom>
            </p:spPr>
          </p:pic>
          <p:pic>
            <p:nvPicPr>
              <p:cNvPr id="60" name="Image 59" descr="Une image contenant sombre, ciel nocturne&#10;&#10;Description générée automatiquement">
                <a:extLst>
                  <a:ext uri="{FF2B5EF4-FFF2-40B4-BE49-F238E27FC236}">
                    <a16:creationId xmlns:a16="http://schemas.microsoft.com/office/drawing/2014/main" id="{A8E1C791-3D56-02AE-2941-99B79E6FE0CC}"/>
                  </a:ext>
                </a:extLst>
              </p:cNvPr>
              <p:cNvPicPr>
                <a:picLocks noChangeAspect="1"/>
              </p:cNvPicPr>
              <p:nvPr userDrawn="1"/>
            </p:nvPicPr>
            <p:blipFill rotWithShape="1">
              <a:blip r:embed="rId2">
                <a:alphaModFix amt="55000"/>
              </a:blip>
              <a:srcRect l="94279" t="90613" r="4651" b="8211"/>
              <a:stretch/>
            </p:blipFill>
            <p:spPr>
              <a:xfrm>
                <a:off x="1321003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64D79D3E-DBE1-F135-A878-7559B8DB8A31}"/>
                  </a:ext>
                </a:extLst>
              </p:cNvPr>
              <p:cNvPicPr>
                <a:picLocks noChangeAspect="1"/>
              </p:cNvPicPr>
              <p:nvPr userDrawn="1"/>
            </p:nvPicPr>
            <p:blipFill rotWithShape="1">
              <a:blip r:embed="rId2">
                <a:alphaModFix amt="55000"/>
              </a:blip>
              <a:srcRect l="94279" t="90613" r="4651" b="8211"/>
              <a:stretch/>
            </p:blipFill>
            <p:spPr>
              <a:xfrm>
                <a:off x="13027152" y="7178041"/>
                <a:ext cx="144018" cy="8572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620854F7-5D67-49FA-D5D2-65D0931D8337}"/>
                  </a:ext>
                </a:extLst>
              </p:cNvPr>
              <p:cNvPicPr>
                <a:picLocks noChangeAspect="1"/>
              </p:cNvPicPr>
              <p:nvPr userDrawn="1"/>
            </p:nvPicPr>
            <p:blipFill rotWithShape="1">
              <a:blip r:embed="rId2">
                <a:alphaModFix amt="55000"/>
              </a:blip>
              <a:srcRect l="94279" t="90613" r="4651" b="8211"/>
              <a:stretch/>
            </p:blipFill>
            <p:spPr>
              <a:xfrm>
                <a:off x="13214984" y="7179946"/>
                <a:ext cx="135255" cy="85724"/>
              </a:xfrm>
              <a:prstGeom prst="rect">
                <a:avLst/>
              </a:prstGeom>
            </p:spPr>
          </p:pic>
        </p:grpSp>
        <p:grpSp>
          <p:nvGrpSpPr>
            <p:cNvPr id="7" name="Graphique 8">
              <a:extLst>
                <a:ext uri="{FF2B5EF4-FFF2-40B4-BE49-F238E27FC236}">
                  <a16:creationId xmlns:a16="http://schemas.microsoft.com/office/drawing/2014/main" id="{30B3A537-6F71-C5A2-97AB-CAD0C8CA9465}"/>
                </a:ext>
              </a:extLst>
            </p:cNvPr>
            <p:cNvGrpSpPr/>
            <p:nvPr/>
          </p:nvGrpSpPr>
          <p:grpSpPr>
            <a:xfrm>
              <a:off x="11884967" y="6797040"/>
              <a:ext cx="1467698" cy="507551"/>
              <a:chOff x="11781278" y="6770148"/>
              <a:chExt cx="1565995" cy="541543"/>
            </a:xfrm>
            <a:solidFill>
              <a:srgbClr val="FFFFFF"/>
            </a:solidFill>
          </p:grpSpPr>
          <p:grpSp>
            <p:nvGrpSpPr>
              <p:cNvPr id="8" name="Graphique 8">
                <a:extLst>
                  <a:ext uri="{FF2B5EF4-FFF2-40B4-BE49-F238E27FC236}">
                    <a16:creationId xmlns:a16="http://schemas.microsoft.com/office/drawing/2014/main" id="{685EA4F4-D338-A25F-3C57-4B6A5A1D46A0}"/>
                  </a:ext>
                </a:extLst>
              </p:cNvPr>
              <p:cNvGrpSpPr/>
              <p:nvPr/>
            </p:nvGrpSpPr>
            <p:grpSpPr>
              <a:xfrm>
                <a:off x="11781278" y="6770148"/>
                <a:ext cx="1159726" cy="541543"/>
                <a:chOff x="11781278" y="6770148"/>
                <a:chExt cx="1159726" cy="541543"/>
              </a:xfrm>
              <a:solidFill>
                <a:srgbClr val="FFFFFF"/>
              </a:solidFill>
            </p:grpSpPr>
            <p:grpSp>
              <p:nvGrpSpPr>
                <p:cNvPr id="14" name="Graphique 8">
                  <a:extLst>
                    <a:ext uri="{FF2B5EF4-FFF2-40B4-BE49-F238E27FC236}">
                      <a16:creationId xmlns:a16="http://schemas.microsoft.com/office/drawing/2014/main" id="{CE688F8D-C777-14B9-82EF-A14DF9A2A42B}"/>
                    </a:ext>
                  </a:extLst>
                </p:cNvPr>
                <p:cNvGrpSpPr/>
                <p:nvPr/>
              </p:nvGrpSpPr>
              <p:grpSpPr>
                <a:xfrm>
                  <a:off x="12087126" y="7080506"/>
                  <a:ext cx="853878" cy="231186"/>
                  <a:chOff x="12087126" y="7080506"/>
                  <a:chExt cx="853878" cy="231186"/>
                </a:xfrm>
                <a:solidFill>
                  <a:srgbClr val="FFFFFF"/>
                </a:solidFill>
              </p:grpSpPr>
              <p:sp>
                <p:nvSpPr>
                  <p:cNvPr id="52" name="Forme libre : forme 51">
                    <a:extLst>
                      <a:ext uri="{FF2B5EF4-FFF2-40B4-BE49-F238E27FC236}">
                        <a16:creationId xmlns:a16="http://schemas.microsoft.com/office/drawing/2014/main" id="{A2FA9077-D3C4-0B80-37C8-AFAC39C24109}"/>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D60534FE-0CFA-7525-70F2-E68620513564}"/>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295D3098-ABDC-1352-91FD-7297A2D9F06D}"/>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B09828F2-BB42-A781-0340-1F7E1668CB31}"/>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A5920D53-FFEF-6EEE-1716-5FDFA9CEF78F}"/>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87ECDD97-7D3D-4CA1-6ACB-E8428E2A3CE9}"/>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BDA08B5A-3079-D83A-4A19-B69228832ACA}"/>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5" name="Graphique 8">
                  <a:extLst>
                    <a:ext uri="{FF2B5EF4-FFF2-40B4-BE49-F238E27FC236}">
                      <a16:creationId xmlns:a16="http://schemas.microsoft.com/office/drawing/2014/main" id="{FCB49290-6872-79FC-9AF3-9E8D782B121A}"/>
                    </a:ext>
                  </a:extLst>
                </p:cNvPr>
                <p:cNvGrpSpPr/>
                <p:nvPr/>
              </p:nvGrpSpPr>
              <p:grpSpPr>
                <a:xfrm>
                  <a:off x="11781278" y="6770148"/>
                  <a:ext cx="990228" cy="271121"/>
                  <a:chOff x="11781278" y="6770148"/>
                  <a:chExt cx="990228" cy="271121"/>
                </a:xfrm>
                <a:solidFill>
                  <a:srgbClr val="FFFFFF"/>
                </a:solidFill>
              </p:grpSpPr>
              <p:sp>
                <p:nvSpPr>
                  <p:cNvPr id="16" name="Forme libre : forme 15">
                    <a:extLst>
                      <a:ext uri="{FF2B5EF4-FFF2-40B4-BE49-F238E27FC236}">
                        <a16:creationId xmlns:a16="http://schemas.microsoft.com/office/drawing/2014/main" id="{908FF06D-A014-2661-8C15-5E05F7A50B57}"/>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E279854F-8127-24ED-8011-28186DA76A57}"/>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D1CF1453-6E33-2DFC-6BF7-F5CA94B95CDF}"/>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F848D49F-2D70-AE6A-376E-89BE65C6A58B}"/>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B933C539-5371-5CE0-DDBF-DEDABBAE9D87}"/>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0B481AC1-EAEA-C035-4CC9-63A5E408B56C}"/>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D9DE95D1-681D-6233-C43A-C1F1FD4A93D6}"/>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A5FF840C-4D38-26F2-3241-F0E174DA626B}"/>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E57F6217-1D2D-D971-152C-6E3B9B4BB9AB}"/>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5E83858D-074E-392C-A180-FDF8CD4E0553}"/>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9A571A1E-0380-3591-4BB1-D9D014211F66}"/>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937DF562-53CE-DDC5-0E69-8ADB0A76A354}"/>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A6B4E997-F960-8DF6-EDF8-C5A7D619AFA4}"/>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9492396F-D565-D549-F75C-485F4BCB4752}"/>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D9370A84-CFF2-8B39-B238-B8BB31EB9AE0}"/>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38224FBF-E973-0AC4-F1B2-DF084CC39D59}"/>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FFB993A6-980B-79CC-5C74-1CCC1BAF9ABC}"/>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E6FC2837-A9FB-72E8-DC59-2361F6AB70B2}"/>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4233C2D0-C2B6-A240-9CEA-83501EC72A8B}"/>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937FD6AE-9262-64D6-EA27-E82472FB911D}"/>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FBC32C75-1BE7-795F-DC3F-EE3DB2F50499}"/>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1EC357F5-A085-AB49-DBB3-6F90A6E04912}"/>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E93D3633-59A9-482F-5734-2667D72FEC85}"/>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2CEF6E85-DEA4-C78D-0CCB-D7B1A24C5C24}"/>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DA748EB9-64D8-0204-1BB1-70E49B3C0927}"/>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6ACFBA9A-A759-A744-AC2B-3135B5826F8C}"/>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136ECECE-841C-3292-78EE-E29BED7B7DED}"/>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0634283D-2D02-F25B-1F22-7B29A60B7AD9}"/>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6396559D-171A-20B4-76F6-DB13AEAA5F6C}"/>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B1F64930-45D7-7EE1-0B0E-6DB779C1881E}"/>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85D8B2D3-61B3-8759-FEDA-83FADDBEAE8A}"/>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686481B4-7736-D3E8-EF32-42F6E7C0DFE6}"/>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366CAD26-C1AB-B32A-065D-AB7A113F8E57}"/>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2F75DA17-5F9A-4F20-361D-010E1C90F995}"/>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B5E4732B-F16F-12B5-FCB4-B8FFC8A86BDE}"/>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EEB5E138-11DC-5C00-F3C8-B602B937F8F3}"/>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9" name="Graphique 8">
                <a:extLst>
                  <a:ext uri="{FF2B5EF4-FFF2-40B4-BE49-F238E27FC236}">
                    <a16:creationId xmlns:a16="http://schemas.microsoft.com/office/drawing/2014/main" id="{314B6ECE-3024-41A7-B20A-59309B82BCBD}"/>
                  </a:ext>
                </a:extLst>
              </p:cNvPr>
              <p:cNvGrpSpPr/>
              <p:nvPr/>
            </p:nvGrpSpPr>
            <p:grpSpPr>
              <a:xfrm>
                <a:off x="13000085" y="7039766"/>
                <a:ext cx="347188" cy="230081"/>
                <a:chOff x="13000085" y="7039766"/>
                <a:chExt cx="347188" cy="230081"/>
              </a:xfrm>
              <a:solidFill>
                <a:srgbClr val="FFFFFF"/>
              </a:solidFill>
            </p:grpSpPr>
            <p:sp>
              <p:nvSpPr>
                <p:cNvPr id="10" name="Forme libre : forme 9">
                  <a:extLst>
                    <a:ext uri="{FF2B5EF4-FFF2-40B4-BE49-F238E27FC236}">
                      <a16:creationId xmlns:a16="http://schemas.microsoft.com/office/drawing/2014/main" id="{938973A3-FC7D-2823-EA9A-8B34D19C9552}"/>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ADE74B05-6C74-54E5-88B9-8EA03F33A442}"/>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A8E08A82-492C-4F55-2EAE-3D0B6AB6CA67}"/>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0647A326-34E9-F85D-5F30-417F04A75006}"/>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2"/>
          </a:xfrm>
        </p:spPr>
        <p:txBody>
          <a:bodyPr anchor="ctr" anchorCtr="1"/>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66" name="Connecteur droit 65">
            <a:extLst>
              <a:ext uri="{FF2B5EF4-FFF2-40B4-BE49-F238E27FC236}">
                <a16:creationId xmlns:a16="http://schemas.microsoft.com/office/drawing/2014/main" id="{3ED3694D-2E71-5612-26AA-5670E0AC2617}"/>
              </a:ext>
            </a:extLst>
          </p:cNvPr>
          <p:cNvCxnSpPr>
            <a:cxnSpLocks/>
          </p:cNvCxnSpPr>
          <p:nvPr userDrawn="1"/>
        </p:nvCxnSpPr>
        <p:spPr>
          <a:xfrm>
            <a:off x="3122401" y="1470474"/>
            <a:ext cx="4026852" cy="0"/>
          </a:xfrm>
          <a:prstGeom prst="line">
            <a:avLst/>
          </a:prstGeom>
          <a:noFill/>
          <a:ln w="19050">
            <a:gradFill flip="none" rotWithShape="1">
              <a:gsLst>
                <a:gs pos="0">
                  <a:srgbClr val="FBFCFD">
                    <a:alpha val="0"/>
                  </a:srgbClr>
                </a:gs>
                <a:gs pos="100000">
                  <a:schemeClr val="bg1">
                    <a:alpha val="0"/>
                  </a:schemeClr>
                </a:gs>
                <a:gs pos="80000">
                  <a:schemeClr val="accent6">
                    <a:lumMod val="20000"/>
                    <a:lumOff val="80000"/>
                  </a:schemeClr>
                </a:gs>
                <a:gs pos="26000">
                  <a:srgbClr val="D3D9E4"/>
                </a:gs>
                <a:gs pos="54000">
                  <a:schemeClr val="accent6">
                    <a:lumMod val="40000"/>
                    <a:lumOff val="6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313634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centré | Fond bleu vert photo">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1610" y="503366"/>
            <a:ext cx="9432925" cy="969829"/>
          </a:xfrm>
          <a:prstGeom prst="rect">
            <a:avLst/>
          </a:prstGeom>
        </p:spPr>
        <p:txBody>
          <a:bodyPr/>
          <a:lstStyle>
            <a:lvl1pPr algn="ctr">
              <a:defRPr>
                <a:solidFill>
                  <a:schemeClr val="bg1"/>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bg1"/>
                </a:solidFill>
              </a:defRPr>
            </a:lvl1pPr>
          </a:lstStyle>
          <a:p>
            <a:fld id="{48F63A3B-78C7-47BE-AE5E-E10140E04643}" type="slidenum">
              <a:rPr lang="en-US" smtClean="0"/>
              <a:pPr/>
              <a:t>‹N°›</a:t>
            </a:fld>
            <a:endParaRPr lang="en-US"/>
          </a:p>
        </p:txBody>
      </p:sp>
      <p:grpSp>
        <p:nvGrpSpPr>
          <p:cNvPr id="5" name="Groupe 4">
            <a:extLst>
              <a:ext uri="{FF2B5EF4-FFF2-40B4-BE49-F238E27FC236}">
                <a16:creationId xmlns:a16="http://schemas.microsoft.com/office/drawing/2014/main" id="{5E5A9BE9-3575-37B3-EF74-C92AE833512E}"/>
              </a:ext>
            </a:extLst>
          </p:cNvPr>
          <p:cNvGrpSpPr/>
          <p:nvPr userDrawn="1"/>
        </p:nvGrpSpPr>
        <p:grpSpPr>
          <a:xfrm>
            <a:off x="8429263" y="6803563"/>
            <a:ext cx="1469083" cy="507551"/>
            <a:chOff x="11884967" y="6797040"/>
            <a:chExt cx="1469083" cy="507551"/>
          </a:xfrm>
        </p:grpSpPr>
        <p:grpSp>
          <p:nvGrpSpPr>
            <p:cNvPr id="6" name="Groupe 5">
              <a:extLst>
                <a:ext uri="{FF2B5EF4-FFF2-40B4-BE49-F238E27FC236}">
                  <a16:creationId xmlns:a16="http://schemas.microsoft.com/office/drawing/2014/main" id="{D16A5F18-952A-6FED-4463-94289FD47EF0}"/>
                </a:ext>
              </a:extLst>
            </p:cNvPr>
            <p:cNvGrpSpPr/>
            <p:nvPr userDrawn="1"/>
          </p:nvGrpSpPr>
          <p:grpSpPr>
            <a:xfrm>
              <a:off x="13027152" y="7050406"/>
              <a:ext cx="326898" cy="215264"/>
              <a:chOff x="13027152" y="7050406"/>
              <a:chExt cx="326898" cy="215264"/>
            </a:xfrm>
          </p:grpSpPr>
          <p:pic>
            <p:nvPicPr>
              <p:cNvPr id="59" name="Image 58" descr="Une image contenant sombre, ciel nocturne&#10;&#10;Description générée automatiquement">
                <a:extLst>
                  <a:ext uri="{FF2B5EF4-FFF2-40B4-BE49-F238E27FC236}">
                    <a16:creationId xmlns:a16="http://schemas.microsoft.com/office/drawing/2014/main" id="{2579B498-C974-C4A9-F042-55199C1488F9}"/>
                  </a:ext>
                </a:extLst>
              </p:cNvPr>
              <p:cNvPicPr>
                <a:picLocks noChangeAspect="1"/>
              </p:cNvPicPr>
              <p:nvPr userDrawn="1"/>
            </p:nvPicPr>
            <p:blipFill rotWithShape="1">
              <a:blip r:embed="rId3">
                <a:alphaModFix amt="55000"/>
              </a:blip>
              <a:srcRect l="94279" t="90613" r="4651" b="8211"/>
              <a:stretch/>
            </p:blipFill>
            <p:spPr>
              <a:xfrm>
                <a:off x="13027152" y="7050406"/>
                <a:ext cx="144018" cy="81914"/>
              </a:xfrm>
              <a:prstGeom prst="rect">
                <a:avLst/>
              </a:prstGeom>
            </p:spPr>
          </p:pic>
          <p:pic>
            <p:nvPicPr>
              <p:cNvPr id="60" name="Image 59" descr="Une image contenant sombre, ciel nocturne&#10;&#10;Description générée automatiquement">
                <a:extLst>
                  <a:ext uri="{FF2B5EF4-FFF2-40B4-BE49-F238E27FC236}">
                    <a16:creationId xmlns:a16="http://schemas.microsoft.com/office/drawing/2014/main" id="{A8E1C791-3D56-02AE-2941-99B79E6FE0CC}"/>
                  </a:ext>
                </a:extLst>
              </p:cNvPr>
              <p:cNvPicPr>
                <a:picLocks noChangeAspect="1"/>
              </p:cNvPicPr>
              <p:nvPr userDrawn="1"/>
            </p:nvPicPr>
            <p:blipFill rotWithShape="1">
              <a:blip r:embed="rId3">
                <a:alphaModFix amt="55000"/>
              </a:blip>
              <a:srcRect l="94279" t="90613" r="4651" b="8211"/>
              <a:stretch/>
            </p:blipFill>
            <p:spPr>
              <a:xfrm>
                <a:off x="1321003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64D79D3E-DBE1-F135-A878-7559B8DB8A31}"/>
                  </a:ext>
                </a:extLst>
              </p:cNvPr>
              <p:cNvPicPr>
                <a:picLocks noChangeAspect="1"/>
              </p:cNvPicPr>
              <p:nvPr userDrawn="1"/>
            </p:nvPicPr>
            <p:blipFill rotWithShape="1">
              <a:blip r:embed="rId3">
                <a:alphaModFix amt="55000"/>
              </a:blip>
              <a:srcRect l="94279" t="90613" r="4651" b="8211"/>
              <a:stretch/>
            </p:blipFill>
            <p:spPr>
              <a:xfrm>
                <a:off x="13027152" y="7178041"/>
                <a:ext cx="144018" cy="8572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620854F7-5D67-49FA-D5D2-65D0931D8337}"/>
                  </a:ext>
                </a:extLst>
              </p:cNvPr>
              <p:cNvPicPr>
                <a:picLocks noChangeAspect="1"/>
              </p:cNvPicPr>
              <p:nvPr userDrawn="1"/>
            </p:nvPicPr>
            <p:blipFill rotWithShape="1">
              <a:blip r:embed="rId3">
                <a:alphaModFix amt="55000"/>
              </a:blip>
              <a:srcRect l="94279" t="90613" r="4651" b="8211"/>
              <a:stretch/>
            </p:blipFill>
            <p:spPr>
              <a:xfrm>
                <a:off x="13214984" y="7179946"/>
                <a:ext cx="135255" cy="85724"/>
              </a:xfrm>
              <a:prstGeom prst="rect">
                <a:avLst/>
              </a:prstGeom>
            </p:spPr>
          </p:pic>
        </p:grpSp>
        <p:grpSp>
          <p:nvGrpSpPr>
            <p:cNvPr id="7" name="Graphique 8">
              <a:extLst>
                <a:ext uri="{FF2B5EF4-FFF2-40B4-BE49-F238E27FC236}">
                  <a16:creationId xmlns:a16="http://schemas.microsoft.com/office/drawing/2014/main" id="{30B3A537-6F71-C5A2-97AB-CAD0C8CA9465}"/>
                </a:ext>
              </a:extLst>
            </p:cNvPr>
            <p:cNvGrpSpPr/>
            <p:nvPr/>
          </p:nvGrpSpPr>
          <p:grpSpPr>
            <a:xfrm>
              <a:off x="11884967" y="6797040"/>
              <a:ext cx="1467698" cy="507551"/>
              <a:chOff x="11781278" y="6770148"/>
              <a:chExt cx="1565995" cy="541543"/>
            </a:xfrm>
            <a:solidFill>
              <a:srgbClr val="FFFFFF"/>
            </a:solidFill>
          </p:grpSpPr>
          <p:grpSp>
            <p:nvGrpSpPr>
              <p:cNvPr id="8" name="Graphique 8">
                <a:extLst>
                  <a:ext uri="{FF2B5EF4-FFF2-40B4-BE49-F238E27FC236}">
                    <a16:creationId xmlns:a16="http://schemas.microsoft.com/office/drawing/2014/main" id="{685EA4F4-D338-A25F-3C57-4B6A5A1D46A0}"/>
                  </a:ext>
                </a:extLst>
              </p:cNvPr>
              <p:cNvGrpSpPr/>
              <p:nvPr/>
            </p:nvGrpSpPr>
            <p:grpSpPr>
              <a:xfrm>
                <a:off x="11781278" y="6770148"/>
                <a:ext cx="1159726" cy="541543"/>
                <a:chOff x="11781278" y="6770148"/>
                <a:chExt cx="1159726" cy="541543"/>
              </a:xfrm>
              <a:solidFill>
                <a:srgbClr val="FFFFFF"/>
              </a:solidFill>
            </p:grpSpPr>
            <p:grpSp>
              <p:nvGrpSpPr>
                <p:cNvPr id="14" name="Graphique 8">
                  <a:extLst>
                    <a:ext uri="{FF2B5EF4-FFF2-40B4-BE49-F238E27FC236}">
                      <a16:creationId xmlns:a16="http://schemas.microsoft.com/office/drawing/2014/main" id="{CE688F8D-C777-14B9-82EF-A14DF9A2A42B}"/>
                    </a:ext>
                  </a:extLst>
                </p:cNvPr>
                <p:cNvGrpSpPr/>
                <p:nvPr/>
              </p:nvGrpSpPr>
              <p:grpSpPr>
                <a:xfrm>
                  <a:off x="12087126" y="7080506"/>
                  <a:ext cx="853878" cy="231186"/>
                  <a:chOff x="12087126" y="7080506"/>
                  <a:chExt cx="853878" cy="231186"/>
                </a:xfrm>
                <a:solidFill>
                  <a:srgbClr val="FFFFFF"/>
                </a:solidFill>
              </p:grpSpPr>
              <p:sp>
                <p:nvSpPr>
                  <p:cNvPr id="52" name="Forme libre : forme 51">
                    <a:extLst>
                      <a:ext uri="{FF2B5EF4-FFF2-40B4-BE49-F238E27FC236}">
                        <a16:creationId xmlns:a16="http://schemas.microsoft.com/office/drawing/2014/main" id="{A2FA9077-D3C4-0B80-37C8-AFAC39C24109}"/>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D60534FE-0CFA-7525-70F2-E68620513564}"/>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295D3098-ABDC-1352-91FD-7297A2D9F06D}"/>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B09828F2-BB42-A781-0340-1F7E1668CB31}"/>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A5920D53-FFEF-6EEE-1716-5FDFA9CEF78F}"/>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87ECDD97-7D3D-4CA1-6ACB-E8428E2A3CE9}"/>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BDA08B5A-3079-D83A-4A19-B69228832ACA}"/>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5" name="Graphique 8">
                  <a:extLst>
                    <a:ext uri="{FF2B5EF4-FFF2-40B4-BE49-F238E27FC236}">
                      <a16:creationId xmlns:a16="http://schemas.microsoft.com/office/drawing/2014/main" id="{FCB49290-6872-79FC-9AF3-9E8D782B121A}"/>
                    </a:ext>
                  </a:extLst>
                </p:cNvPr>
                <p:cNvGrpSpPr/>
                <p:nvPr/>
              </p:nvGrpSpPr>
              <p:grpSpPr>
                <a:xfrm>
                  <a:off x="11781278" y="6770148"/>
                  <a:ext cx="990228" cy="271121"/>
                  <a:chOff x="11781278" y="6770148"/>
                  <a:chExt cx="990228" cy="271121"/>
                </a:xfrm>
                <a:solidFill>
                  <a:srgbClr val="FFFFFF"/>
                </a:solidFill>
              </p:grpSpPr>
              <p:sp>
                <p:nvSpPr>
                  <p:cNvPr id="16" name="Forme libre : forme 15">
                    <a:extLst>
                      <a:ext uri="{FF2B5EF4-FFF2-40B4-BE49-F238E27FC236}">
                        <a16:creationId xmlns:a16="http://schemas.microsoft.com/office/drawing/2014/main" id="{908FF06D-A014-2661-8C15-5E05F7A50B57}"/>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E279854F-8127-24ED-8011-28186DA76A57}"/>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D1CF1453-6E33-2DFC-6BF7-F5CA94B95CDF}"/>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F848D49F-2D70-AE6A-376E-89BE65C6A58B}"/>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B933C539-5371-5CE0-DDBF-DEDABBAE9D87}"/>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0B481AC1-EAEA-C035-4CC9-63A5E408B56C}"/>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D9DE95D1-681D-6233-C43A-C1F1FD4A93D6}"/>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A5FF840C-4D38-26F2-3241-F0E174DA626B}"/>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E57F6217-1D2D-D971-152C-6E3B9B4BB9AB}"/>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5E83858D-074E-392C-A180-FDF8CD4E0553}"/>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9A571A1E-0380-3591-4BB1-D9D014211F66}"/>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937DF562-53CE-DDC5-0E69-8ADB0A76A354}"/>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A6B4E997-F960-8DF6-EDF8-C5A7D619AFA4}"/>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9492396F-D565-D549-F75C-485F4BCB4752}"/>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D9370A84-CFF2-8B39-B238-B8BB31EB9AE0}"/>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38224FBF-E973-0AC4-F1B2-DF084CC39D59}"/>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FFB993A6-980B-79CC-5C74-1CCC1BAF9ABC}"/>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E6FC2837-A9FB-72E8-DC59-2361F6AB70B2}"/>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4233C2D0-C2B6-A240-9CEA-83501EC72A8B}"/>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937FD6AE-9262-64D6-EA27-E82472FB911D}"/>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FBC32C75-1BE7-795F-DC3F-EE3DB2F50499}"/>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1EC357F5-A085-AB49-DBB3-6F90A6E04912}"/>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E93D3633-59A9-482F-5734-2667D72FEC85}"/>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2CEF6E85-DEA4-C78D-0CCB-D7B1A24C5C24}"/>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DA748EB9-64D8-0204-1BB1-70E49B3C0927}"/>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6ACFBA9A-A759-A744-AC2B-3135B5826F8C}"/>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136ECECE-841C-3292-78EE-E29BED7B7DED}"/>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0634283D-2D02-F25B-1F22-7B29A60B7AD9}"/>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6396559D-171A-20B4-76F6-DB13AEAA5F6C}"/>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B1F64930-45D7-7EE1-0B0E-6DB779C1881E}"/>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85D8B2D3-61B3-8759-FEDA-83FADDBEAE8A}"/>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686481B4-7736-D3E8-EF32-42F6E7C0DFE6}"/>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366CAD26-C1AB-B32A-065D-AB7A113F8E57}"/>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2F75DA17-5F9A-4F20-361D-010E1C90F995}"/>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B5E4732B-F16F-12B5-FCB4-B8FFC8A86BDE}"/>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EEB5E138-11DC-5C00-F3C8-B602B937F8F3}"/>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9" name="Graphique 8">
                <a:extLst>
                  <a:ext uri="{FF2B5EF4-FFF2-40B4-BE49-F238E27FC236}">
                    <a16:creationId xmlns:a16="http://schemas.microsoft.com/office/drawing/2014/main" id="{314B6ECE-3024-41A7-B20A-59309B82BCBD}"/>
                  </a:ext>
                </a:extLst>
              </p:cNvPr>
              <p:cNvGrpSpPr/>
              <p:nvPr/>
            </p:nvGrpSpPr>
            <p:grpSpPr>
              <a:xfrm>
                <a:off x="13000085" y="7039766"/>
                <a:ext cx="347188" cy="230081"/>
                <a:chOff x="13000085" y="7039766"/>
                <a:chExt cx="347188" cy="230081"/>
              </a:xfrm>
              <a:solidFill>
                <a:srgbClr val="FFFFFF"/>
              </a:solidFill>
            </p:grpSpPr>
            <p:sp>
              <p:nvSpPr>
                <p:cNvPr id="10" name="Forme libre : forme 9">
                  <a:extLst>
                    <a:ext uri="{FF2B5EF4-FFF2-40B4-BE49-F238E27FC236}">
                      <a16:creationId xmlns:a16="http://schemas.microsoft.com/office/drawing/2014/main" id="{938973A3-FC7D-2823-EA9A-8B34D19C9552}"/>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ADE74B05-6C74-54E5-88B9-8EA03F33A442}"/>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A8E08A82-492C-4F55-2EAE-3D0B6AB6CA67}"/>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0647A326-34E9-F85D-5F30-417F04A75006}"/>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2"/>
          </a:xfrm>
        </p:spPr>
        <p:txBody>
          <a:bodyPr anchor="ctr" anchorCtr="1"/>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66" name="Connecteur droit 65">
            <a:extLst>
              <a:ext uri="{FF2B5EF4-FFF2-40B4-BE49-F238E27FC236}">
                <a16:creationId xmlns:a16="http://schemas.microsoft.com/office/drawing/2014/main" id="{3ED3694D-2E71-5612-26AA-5670E0AC2617}"/>
              </a:ext>
            </a:extLst>
          </p:cNvPr>
          <p:cNvCxnSpPr>
            <a:cxnSpLocks/>
          </p:cNvCxnSpPr>
          <p:nvPr userDrawn="1"/>
        </p:nvCxnSpPr>
        <p:spPr>
          <a:xfrm>
            <a:off x="3122401" y="1471605"/>
            <a:ext cx="4026852" cy="0"/>
          </a:xfrm>
          <a:prstGeom prst="line">
            <a:avLst/>
          </a:prstGeom>
          <a:noFill/>
          <a:ln w="19050">
            <a:gradFill flip="none" rotWithShape="1">
              <a:gsLst>
                <a:gs pos="0">
                  <a:srgbClr val="FBFCFD">
                    <a:alpha val="0"/>
                  </a:srgbClr>
                </a:gs>
                <a:gs pos="100000">
                  <a:schemeClr val="bg1">
                    <a:alpha val="0"/>
                  </a:schemeClr>
                </a:gs>
                <a:gs pos="80000">
                  <a:schemeClr val="bg1">
                    <a:lumMod val="95000"/>
                  </a:schemeClr>
                </a:gs>
                <a:gs pos="26000">
                  <a:schemeClr val="bg1">
                    <a:lumMod val="95000"/>
                  </a:schemeClr>
                </a:gs>
                <a:gs pos="54000">
                  <a:schemeClr val="bg1">
                    <a:lumMod val="9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138365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centré | Fond violet pâle TPPR">
    <p:bg>
      <p:bgPr>
        <a:blipFill dpi="0" rotWithShape="1">
          <a:blip r:embed="rId2">
            <a:alphaModFix amt="31000"/>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5138" y="503371"/>
            <a:ext cx="9432925" cy="969115"/>
          </a:xfrm>
          <a:prstGeom prst="rect">
            <a:avLst/>
          </a:prstGeom>
        </p:spPr>
        <p:txBody>
          <a:bodyPr/>
          <a:lstStyle>
            <a:lvl1pPr algn="ctr">
              <a:defRPr>
                <a:solidFill>
                  <a:schemeClr val="tx1">
                    <a:lumMod val="75000"/>
                  </a:schemeClr>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tx1"/>
                </a:solidFill>
              </a:defRPr>
            </a:lvl1pPr>
          </a:lstStyle>
          <a:p>
            <a:fld id="{48F63A3B-78C7-47BE-AE5E-E10140E04643}" type="slidenum">
              <a:rPr lang="en-US" smtClean="0"/>
              <a:pPr/>
              <a:t>‹N°›</a:t>
            </a:fld>
            <a:endParaRPr lang="en-US"/>
          </a:p>
        </p:txBody>
      </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2"/>
          </a:xfrm>
        </p:spPr>
        <p:txBody>
          <a:bodyPr anchor="ctr" anchorCtr="1"/>
          <a:lstStyle>
            <a:lvl1pPr>
              <a:defRPr>
                <a:solidFill>
                  <a:schemeClr val="accent4"/>
                </a:solidFill>
              </a:defRPr>
            </a:lvl1pPr>
            <a:lvl2pPr>
              <a:defRPr>
                <a:solidFill>
                  <a:schemeClr val="tx1">
                    <a:lumMod val="75000"/>
                  </a:schemeClr>
                </a:solidFill>
              </a:defRPr>
            </a:lvl2pPr>
            <a:lvl3pPr>
              <a:buClr>
                <a:schemeClr val="accent4"/>
              </a:buCl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solidFill>
                  <a:schemeClr val="accent3">
                    <a:lumMod val="75000"/>
                  </a:schemeClr>
                </a:solidFill>
              </a:defRPr>
            </a:lvl6pPr>
            <a:lvl7pPr>
              <a:defRPr>
                <a:solidFill>
                  <a:schemeClr val="accent4"/>
                </a:solidFill>
              </a:defRPr>
            </a:lvl7pPr>
            <a:lvl8pPr>
              <a:defRPr>
                <a:gradFill>
                  <a:gsLst>
                    <a:gs pos="100000">
                      <a:schemeClr val="accent3">
                        <a:lumMod val="75000"/>
                      </a:schemeClr>
                    </a:gs>
                    <a:gs pos="0">
                      <a:schemeClr val="accent4"/>
                    </a:gs>
                  </a:gsLst>
                  <a:lin ang="0" scaled="0"/>
                </a:gradFill>
              </a:defRPr>
            </a:lvl8pPr>
            <a:lvl9pPr>
              <a:defRPr>
                <a:gradFill>
                  <a:gsLst>
                    <a:gs pos="100000">
                      <a:schemeClr val="accent3">
                        <a:lumMod val="75000"/>
                      </a:schemeClr>
                    </a:gs>
                    <a:gs pos="0">
                      <a:schemeClr val="accent4"/>
                    </a:gs>
                  </a:gsLst>
                  <a:lin ang="0" scaled="0"/>
                </a:gra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4" name="Connecteur droit 3">
            <a:extLst>
              <a:ext uri="{FF2B5EF4-FFF2-40B4-BE49-F238E27FC236}">
                <a16:creationId xmlns:a16="http://schemas.microsoft.com/office/drawing/2014/main" id="{591A9B2D-5725-484E-2EB3-12390CFB5688}"/>
              </a:ext>
            </a:extLst>
          </p:cNvPr>
          <p:cNvCxnSpPr>
            <a:cxnSpLocks/>
          </p:cNvCxnSpPr>
          <p:nvPr userDrawn="1"/>
        </p:nvCxnSpPr>
        <p:spPr>
          <a:xfrm>
            <a:off x="3244321" y="1472486"/>
            <a:ext cx="3895668" cy="0"/>
          </a:xfrm>
          <a:prstGeom prst="line">
            <a:avLst/>
          </a:prstGeom>
          <a:noFill/>
          <a:ln w="19050">
            <a:gradFill flip="none" rotWithShape="1">
              <a:gsLst>
                <a:gs pos="0">
                  <a:srgbClr val="ABBBC4"/>
                </a:gs>
                <a:gs pos="100000">
                  <a:srgbClr val="B4B9C8"/>
                </a:gs>
                <a:gs pos="75000">
                  <a:schemeClr val="accent3">
                    <a:lumMod val="75000"/>
                    <a:alpha val="60000"/>
                  </a:schemeClr>
                </a:gs>
                <a:gs pos="25000">
                  <a:srgbClr val="3C929A">
                    <a:alpha val="62000"/>
                  </a:srgbClr>
                </a:gs>
                <a:gs pos="55000">
                  <a:schemeClr val="accent3">
                    <a:lumMod val="5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87974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centré | Fond dégradé bleu photo">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5138" y="503370"/>
            <a:ext cx="9432925" cy="969829"/>
          </a:xfrm>
          <a:prstGeom prst="rect">
            <a:avLst/>
          </a:prstGeom>
        </p:spPr>
        <p:txBody>
          <a:bodyPr/>
          <a:lstStyle>
            <a:lvl1pPr algn="ctr">
              <a:defRPr>
                <a:solidFill>
                  <a:schemeClr val="tx1">
                    <a:lumMod val="75000"/>
                  </a:schemeClr>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tx1">
                    <a:lumMod val="75000"/>
                  </a:schemeClr>
                </a:solidFill>
              </a:defRPr>
            </a:lvl1pPr>
          </a:lstStyle>
          <a:p>
            <a:fld id="{48F63A3B-78C7-47BE-AE5E-E10140E04643}" type="slidenum">
              <a:rPr lang="en-US" smtClean="0"/>
              <a:pPr/>
              <a:t>‹N°›</a:t>
            </a:fld>
            <a:endParaRPr lang="en-US"/>
          </a:p>
        </p:txBody>
      </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2"/>
          </a:xfrm>
        </p:spPr>
        <p:txBody>
          <a:bodyPr anchor="ctr" anchorCtr="1"/>
          <a:lstStyle>
            <a:lvl1pPr>
              <a:defRPr>
                <a:solidFill>
                  <a:schemeClr val="accent4"/>
                </a:solidFill>
              </a:defRPr>
            </a:lvl1pPr>
            <a:lvl2pPr>
              <a:defRPr>
                <a:solidFill>
                  <a:schemeClr val="tx1">
                    <a:lumMod val="75000"/>
                  </a:schemeClr>
                </a:solidFill>
              </a:defRPr>
            </a:lvl2pPr>
            <a:lvl3pPr>
              <a:buClr>
                <a:schemeClr val="accent2"/>
              </a:buCl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solidFill>
                  <a:schemeClr val="accent2"/>
                </a:solidFill>
              </a:defRPr>
            </a:lvl6pPr>
            <a:lvl7pPr>
              <a:defRPr>
                <a:solidFill>
                  <a:schemeClr val="accent4"/>
                </a:solidFill>
              </a:defRPr>
            </a:lvl7pPr>
            <a:lvl8pPr>
              <a:defRPr>
                <a:gradFill>
                  <a:gsLst>
                    <a:gs pos="100000">
                      <a:schemeClr val="accent2">
                        <a:lumMod val="60000"/>
                        <a:lumOff val="40000"/>
                      </a:schemeClr>
                    </a:gs>
                    <a:gs pos="0">
                      <a:schemeClr val="accent4"/>
                    </a:gs>
                  </a:gsLst>
                  <a:lin ang="0" scaled="0"/>
                </a:gradFill>
              </a:defRPr>
            </a:lvl8pPr>
            <a:lvl9pPr>
              <a:defRPr>
                <a:gradFill>
                  <a:gsLst>
                    <a:gs pos="100000">
                      <a:schemeClr val="accent2">
                        <a:lumMod val="60000"/>
                        <a:lumOff val="40000"/>
                      </a:schemeClr>
                    </a:gs>
                    <a:gs pos="0">
                      <a:schemeClr val="accent4"/>
                    </a:gs>
                  </a:gsLst>
                  <a:lin ang="0" scaled="0"/>
                </a:gra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4" name="Connecteur droit 3">
            <a:extLst>
              <a:ext uri="{FF2B5EF4-FFF2-40B4-BE49-F238E27FC236}">
                <a16:creationId xmlns:a16="http://schemas.microsoft.com/office/drawing/2014/main" id="{591A9B2D-5725-484E-2EB3-12390CFB5688}"/>
              </a:ext>
            </a:extLst>
          </p:cNvPr>
          <p:cNvCxnSpPr>
            <a:cxnSpLocks/>
          </p:cNvCxnSpPr>
          <p:nvPr userDrawn="1"/>
        </p:nvCxnSpPr>
        <p:spPr>
          <a:xfrm>
            <a:off x="3244321" y="1468559"/>
            <a:ext cx="3895668" cy="0"/>
          </a:xfrm>
          <a:prstGeom prst="line">
            <a:avLst/>
          </a:prstGeom>
          <a:noFill/>
          <a:ln w="19050">
            <a:gradFill flip="none" rotWithShape="1">
              <a:gsLst>
                <a:gs pos="0">
                  <a:srgbClr val="F6F8F9">
                    <a:alpha val="0"/>
                  </a:srgbClr>
                </a:gs>
                <a:gs pos="100000">
                  <a:srgbClr val="F6F7F9">
                    <a:alpha val="0"/>
                  </a:srgbClr>
                </a:gs>
                <a:gs pos="75000">
                  <a:schemeClr val="accent2">
                    <a:lumMod val="60000"/>
                    <a:lumOff val="40000"/>
                  </a:schemeClr>
                </a:gs>
                <a:gs pos="25000">
                  <a:schemeClr val="accent2">
                    <a:lumMod val="60000"/>
                    <a:lumOff val="40000"/>
                  </a:schemeClr>
                </a:gs>
                <a:gs pos="55000">
                  <a:schemeClr val="accent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8209940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à gauch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31934-C4FF-6AD6-4CA4-A9F80001F9A6}"/>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15BDAE1-7301-9BB7-AA24-1CB901C25EF5}"/>
              </a:ext>
            </a:extLst>
          </p:cNvPr>
          <p:cNvSpPr>
            <a:spLocks noGrp="1"/>
          </p:cNvSpPr>
          <p:nvPr>
            <p:ph type="sldNum" sz="quarter" idx="10"/>
          </p:nvPr>
        </p:nvSpPr>
        <p:spPr/>
        <p:txBody>
          <a:bodyPr/>
          <a:lstStyle/>
          <a:p>
            <a:fld id="{48F63A3B-78C7-47BE-AE5E-E10140E04643}" type="slidenum">
              <a:rPr lang="en-US" smtClean="0"/>
              <a:pPr/>
              <a:t>‹N°›</a:t>
            </a:fld>
            <a:endParaRPr lang="en-US"/>
          </a:p>
        </p:txBody>
      </p:sp>
      <p:cxnSp>
        <p:nvCxnSpPr>
          <p:cNvPr id="4" name="Connecteur droit 3">
            <a:extLst>
              <a:ext uri="{FF2B5EF4-FFF2-40B4-BE49-F238E27FC236}">
                <a16:creationId xmlns:a16="http://schemas.microsoft.com/office/drawing/2014/main" id="{35FD6E2A-BD34-7E4A-A609-2B23FD174E67}"/>
              </a:ext>
            </a:extLst>
          </p:cNvPr>
          <p:cNvCxnSpPr>
            <a:cxnSpLocks/>
          </p:cNvCxnSpPr>
          <p:nvPr userDrawn="1"/>
        </p:nvCxnSpPr>
        <p:spPr>
          <a:xfrm>
            <a:off x="0" y="1473200"/>
            <a:ext cx="3895668" cy="0"/>
          </a:xfrm>
          <a:prstGeom prst="line">
            <a:avLst/>
          </a:prstGeom>
          <a:noFill/>
          <a:ln w="19050">
            <a:gradFill flip="none" rotWithShape="1">
              <a:gsLst>
                <a:gs pos="97753">
                  <a:schemeClr val="bg1">
                    <a:alpha val="0"/>
                  </a:schemeClr>
                </a:gs>
                <a:gs pos="57000">
                  <a:schemeClr val="accent1"/>
                </a:gs>
                <a:gs pos="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862607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 numéroté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715BDAE1-7301-9BB7-AA24-1CB901C25EF5}"/>
              </a:ext>
            </a:extLst>
          </p:cNvPr>
          <p:cNvSpPr>
            <a:spLocks noGrp="1"/>
          </p:cNvSpPr>
          <p:nvPr>
            <p:ph type="sldNum" sz="quarter" idx="10"/>
          </p:nvPr>
        </p:nvSpPr>
        <p:spPr/>
        <p:txBody>
          <a:bodyPr/>
          <a:lstStyle/>
          <a:p>
            <a:fld id="{48F63A3B-78C7-47BE-AE5E-E10140E04643}" type="slidenum">
              <a:rPr lang="en-US" smtClean="0"/>
              <a:pPr/>
              <a:t>‹N°›</a:t>
            </a:fld>
            <a:endParaRPr lang="en-US"/>
          </a:p>
        </p:txBody>
      </p:sp>
    </p:spTree>
    <p:extLst>
      <p:ext uri="{BB962C8B-B14F-4D97-AF65-F5344CB8AC3E}">
        <p14:creationId xmlns:p14="http://schemas.microsoft.com/office/powerpoint/2010/main" val="3828883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 sans numérot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797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3DA633-FB2F-B929-B4CA-B6D6409ADABF}"/>
              </a:ext>
            </a:extLst>
          </p:cNvPr>
          <p:cNvSpPr/>
          <p:nvPr userDrawn="1"/>
        </p:nvSpPr>
        <p:spPr>
          <a:xfrm>
            <a:off x="8300240" y="6657975"/>
            <a:ext cx="1660048" cy="712167"/>
          </a:xfrm>
          <a:prstGeom prst="rect">
            <a:avLst/>
          </a:prstGeom>
          <a:solidFill>
            <a:schemeClr val="bg1"/>
          </a:solidFill>
        </p:spPr>
        <p:txBody>
          <a:bodyPr wrap="square" lIns="90000" tIns="90000" rIns="90000" bIns="90000" rtlCol="0" anchor="ctr">
            <a:noAutofit/>
          </a:bodyPr>
          <a:lstStyle/>
          <a:p>
            <a:pPr algn="l"/>
            <a:endParaRPr lang="fr-CA" sz="1500">
              <a:solidFill>
                <a:schemeClr val="bg1"/>
              </a:solidFill>
              <a:latin typeface="Trade Gothic Next" panose="020B0503040303020004" pitchFamily="34" charset="0"/>
              <a:ea typeface="Open Sans regular" panose="020B0606030504020204" pitchFamily="34" charset="0"/>
              <a:cs typeface="Open Sans regular" panose="020B0606030504020204" pitchFamily="34" charset="0"/>
            </a:endParaRPr>
          </a:p>
        </p:txBody>
      </p:sp>
    </p:spTree>
    <p:extLst>
      <p:ext uri="{BB962C8B-B14F-4D97-AF65-F5344CB8AC3E}">
        <p14:creationId xmlns:p14="http://schemas.microsoft.com/office/powerpoint/2010/main" val="3773871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apositive final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404BCC-361B-2321-D779-EBFFE80133E4}"/>
              </a:ext>
            </a:extLst>
          </p:cNvPr>
          <p:cNvPicPr>
            <a:picLocks noChangeAspect="1"/>
          </p:cNvPicPr>
          <p:nvPr userDrawn="1"/>
        </p:nvPicPr>
        <p:blipFill rotWithShape="1">
          <a:blip r:embed="rId2"/>
          <a:srcRect l="68762" t="83279" r="12500"/>
          <a:stretch/>
        </p:blipFill>
        <p:spPr>
          <a:xfrm>
            <a:off x="7773988" y="6472766"/>
            <a:ext cx="2589212" cy="1299633"/>
          </a:xfrm>
          <a:prstGeom prst="rect">
            <a:avLst/>
          </a:prstGeom>
        </p:spPr>
      </p:pic>
      <p:sp>
        <p:nvSpPr>
          <p:cNvPr id="2" name="ZoneTexte 1">
            <a:extLst>
              <a:ext uri="{FF2B5EF4-FFF2-40B4-BE49-F238E27FC236}">
                <a16:creationId xmlns:a16="http://schemas.microsoft.com/office/drawing/2014/main" id="{63A0BD0F-893B-4AB5-9F0D-BD0B63B58961}"/>
              </a:ext>
            </a:extLst>
          </p:cNvPr>
          <p:cNvSpPr txBox="1"/>
          <p:nvPr userDrawn="1"/>
        </p:nvSpPr>
        <p:spPr>
          <a:xfrm>
            <a:off x="3714115" y="4824076"/>
            <a:ext cx="2954155" cy="261610"/>
          </a:xfrm>
          <a:prstGeom prst="rect">
            <a:avLst/>
          </a:prstGeom>
          <a:noFill/>
        </p:spPr>
        <p:txBody>
          <a:bodyPr wrap="square" lIns="0" tIns="0" rIns="0" bIns="0" rtlCol="0">
            <a:spAutoFit/>
          </a:bodyPr>
          <a:lstStyle/>
          <a:p>
            <a:pPr algn="ctr"/>
            <a:r>
              <a:rPr lang="fr-CA" sz="1700" dirty="0">
                <a:solidFill>
                  <a:schemeClr val="bg1"/>
                </a:solidFill>
                <a:latin typeface="+mn-lt"/>
              </a:rPr>
              <a:t>©Tous droits réservés</a:t>
            </a:r>
          </a:p>
        </p:txBody>
      </p:sp>
      <p:pic>
        <p:nvPicPr>
          <p:cNvPr id="450" name="Image 449">
            <a:extLst>
              <a:ext uri="{FF2B5EF4-FFF2-40B4-BE49-F238E27FC236}">
                <a16:creationId xmlns:a16="http://schemas.microsoft.com/office/drawing/2014/main" id="{12DA9624-230A-D860-E7DF-6156077B5326}"/>
              </a:ext>
            </a:extLst>
          </p:cNvPr>
          <p:cNvPicPr>
            <a:picLocks noChangeAspect="1"/>
          </p:cNvPicPr>
          <p:nvPr userDrawn="1"/>
        </p:nvPicPr>
        <p:blipFill>
          <a:blip r:embed="rId3"/>
          <a:stretch>
            <a:fillRect/>
          </a:stretch>
        </p:blipFill>
        <p:spPr>
          <a:xfrm>
            <a:off x="2893126" y="2696134"/>
            <a:ext cx="4587609" cy="1679771"/>
          </a:xfrm>
          <a:prstGeom prst="rect">
            <a:avLst/>
          </a:prstGeom>
        </p:spPr>
      </p:pic>
      <p:grpSp>
        <p:nvGrpSpPr>
          <p:cNvPr id="3" name="Groupe 2">
            <a:extLst>
              <a:ext uri="{FF2B5EF4-FFF2-40B4-BE49-F238E27FC236}">
                <a16:creationId xmlns:a16="http://schemas.microsoft.com/office/drawing/2014/main" id="{9DD19BF9-5696-B278-F85F-3994D1615D68}"/>
              </a:ext>
            </a:extLst>
          </p:cNvPr>
          <p:cNvGrpSpPr/>
          <p:nvPr userDrawn="1"/>
        </p:nvGrpSpPr>
        <p:grpSpPr>
          <a:xfrm>
            <a:off x="7018338" y="6342054"/>
            <a:ext cx="3326997" cy="1417317"/>
            <a:chOff x="11144154" y="6545643"/>
            <a:chExt cx="2557500" cy="1089507"/>
          </a:xfrm>
        </p:grpSpPr>
        <p:grpSp>
          <p:nvGrpSpPr>
            <p:cNvPr id="4" name="Graphique 5">
              <a:extLst>
                <a:ext uri="{FF2B5EF4-FFF2-40B4-BE49-F238E27FC236}">
                  <a16:creationId xmlns:a16="http://schemas.microsoft.com/office/drawing/2014/main" id="{8DA4B891-BEF2-0959-4FF4-A5188DCC15C0}"/>
                </a:ext>
              </a:extLst>
            </p:cNvPr>
            <p:cNvGrpSpPr/>
            <p:nvPr/>
          </p:nvGrpSpPr>
          <p:grpSpPr>
            <a:xfrm>
              <a:off x="11144154" y="6545644"/>
              <a:ext cx="1634109" cy="763236"/>
              <a:chOff x="11144154" y="6545644"/>
              <a:chExt cx="1634109" cy="763236"/>
            </a:xfrm>
            <a:solidFill>
              <a:srgbClr val="FFFFFF"/>
            </a:solidFill>
          </p:grpSpPr>
          <p:grpSp>
            <p:nvGrpSpPr>
              <p:cNvPr id="12" name="Graphique 5">
                <a:extLst>
                  <a:ext uri="{FF2B5EF4-FFF2-40B4-BE49-F238E27FC236}">
                    <a16:creationId xmlns:a16="http://schemas.microsoft.com/office/drawing/2014/main" id="{499ABC0B-8E39-F2DD-917F-8E7083BFC6E0}"/>
                  </a:ext>
                </a:extLst>
              </p:cNvPr>
              <p:cNvGrpSpPr/>
              <p:nvPr/>
            </p:nvGrpSpPr>
            <p:grpSpPr>
              <a:xfrm>
                <a:off x="11575256" y="6982936"/>
                <a:ext cx="1203007" cy="325943"/>
                <a:chOff x="11575256" y="6982936"/>
                <a:chExt cx="1203007" cy="325943"/>
              </a:xfrm>
              <a:solidFill>
                <a:srgbClr val="FFFFFF"/>
              </a:solidFill>
            </p:grpSpPr>
            <p:sp>
              <p:nvSpPr>
                <p:cNvPr id="50" name="Forme libre : forme 49">
                  <a:extLst>
                    <a:ext uri="{FF2B5EF4-FFF2-40B4-BE49-F238E27FC236}">
                      <a16:creationId xmlns:a16="http://schemas.microsoft.com/office/drawing/2014/main" id="{94A5C50C-060F-88FC-1065-B2976D8097AA}"/>
                    </a:ext>
                  </a:extLst>
                </p:cNvPr>
                <p:cNvSpPr/>
                <p:nvPr/>
              </p:nvSpPr>
              <p:spPr>
                <a:xfrm>
                  <a:off x="11851004" y="7069328"/>
                  <a:ext cx="186213" cy="184784"/>
                </a:xfrm>
                <a:custGeom>
                  <a:avLst/>
                  <a:gdLst>
                    <a:gd name="connsiteX0" fmla="*/ 172688 w 186213"/>
                    <a:gd name="connsiteY0" fmla="*/ 138874 h 184784"/>
                    <a:gd name="connsiteX1" fmla="*/ 172688 w 186213"/>
                    <a:gd name="connsiteY1" fmla="*/ 0 h 184784"/>
                    <a:gd name="connsiteX2" fmla="*/ 171641 w 186213"/>
                    <a:gd name="connsiteY2" fmla="*/ 0 h 184784"/>
                    <a:gd name="connsiteX3" fmla="*/ 140780 w 186213"/>
                    <a:gd name="connsiteY3" fmla="*/ 4953 h 184784"/>
                    <a:gd name="connsiteX4" fmla="*/ 127349 w 186213"/>
                    <a:gd name="connsiteY4" fmla="*/ 4953 h 184784"/>
                    <a:gd name="connsiteX5" fmla="*/ 127349 w 186213"/>
                    <a:gd name="connsiteY5" fmla="*/ 6096 h 184784"/>
                    <a:gd name="connsiteX6" fmla="*/ 140780 w 186213"/>
                    <a:gd name="connsiteY6" fmla="*/ 47149 h 184784"/>
                    <a:gd name="connsiteX7" fmla="*/ 140780 w 186213"/>
                    <a:gd name="connsiteY7" fmla="*/ 105918 h 184784"/>
                    <a:gd name="connsiteX8" fmla="*/ 88678 w 186213"/>
                    <a:gd name="connsiteY8" fmla="*/ 155924 h 184784"/>
                    <a:gd name="connsiteX9" fmla="*/ 45339 w 186213"/>
                    <a:gd name="connsiteY9" fmla="*/ 99060 h 184784"/>
                    <a:gd name="connsiteX10" fmla="*/ 45339 w 186213"/>
                    <a:gd name="connsiteY10" fmla="*/ 0 h 184784"/>
                    <a:gd name="connsiteX11" fmla="*/ 44291 w 186213"/>
                    <a:gd name="connsiteY11" fmla="*/ 0 h 184784"/>
                    <a:gd name="connsiteX12" fmla="*/ 13240 w 186213"/>
                    <a:gd name="connsiteY12" fmla="*/ 4953 h 184784"/>
                    <a:gd name="connsiteX13" fmla="*/ 0 w 186213"/>
                    <a:gd name="connsiteY13" fmla="*/ 4953 h 184784"/>
                    <a:gd name="connsiteX14" fmla="*/ 0 w 186213"/>
                    <a:gd name="connsiteY14" fmla="*/ 6096 h 184784"/>
                    <a:gd name="connsiteX15" fmla="*/ 13430 w 186213"/>
                    <a:gd name="connsiteY15" fmla="*/ 47149 h 184784"/>
                    <a:gd name="connsiteX16" fmla="*/ 13430 w 186213"/>
                    <a:gd name="connsiteY16" fmla="*/ 105728 h 184784"/>
                    <a:gd name="connsiteX17" fmla="*/ 78200 w 186213"/>
                    <a:gd name="connsiteY17" fmla="*/ 184785 h 184784"/>
                    <a:gd name="connsiteX18" fmla="*/ 140875 w 186213"/>
                    <a:gd name="connsiteY18" fmla="*/ 155162 h 184784"/>
                    <a:gd name="connsiteX19" fmla="*/ 140875 w 186213"/>
                    <a:gd name="connsiteY19" fmla="*/ 180499 h 184784"/>
                    <a:gd name="connsiteX20" fmla="*/ 186214 w 186213"/>
                    <a:gd name="connsiteY20" fmla="*/ 180499 h 184784"/>
                    <a:gd name="connsiteX21" fmla="*/ 186214 w 186213"/>
                    <a:gd name="connsiteY21" fmla="*/ 179356 h 184784"/>
                    <a:gd name="connsiteX22" fmla="*/ 172879 w 186213"/>
                    <a:gd name="connsiteY22" fmla="*/ 138874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213" h="184784">
                      <a:moveTo>
                        <a:pt x="172688" y="138874"/>
                      </a:moveTo>
                      <a:lnTo>
                        <a:pt x="172688" y="0"/>
                      </a:lnTo>
                      <a:lnTo>
                        <a:pt x="171641" y="0"/>
                      </a:lnTo>
                      <a:cubicBezTo>
                        <a:pt x="166688" y="4572"/>
                        <a:pt x="148495" y="4953"/>
                        <a:pt x="140780" y="4953"/>
                      </a:cubicBezTo>
                      <a:lnTo>
                        <a:pt x="127349" y="4953"/>
                      </a:lnTo>
                      <a:lnTo>
                        <a:pt x="127349" y="6096"/>
                      </a:lnTo>
                      <a:cubicBezTo>
                        <a:pt x="142875" y="15621"/>
                        <a:pt x="140780" y="29718"/>
                        <a:pt x="140780" y="47149"/>
                      </a:cubicBezTo>
                      <a:lnTo>
                        <a:pt x="140780" y="105918"/>
                      </a:lnTo>
                      <a:cubicBezTo>
                        <a:pt x="140780" y="135350"/>
                        <a:pt x="111919" y="155924"/>
                        <a:pt x="88678" y="155924"/>
                      </a:cubicBezTo>
                      <a:cubicBezTo>
                        <a:pt x="58007" y="155924"/>
                        <a:pt x="45339" y="134207"/>
                        <a:pt x="45339" y="99060"/>
                      </a:cubicBezTo>
                      <a:lnTo>
                        <a:pt x="45339" y="0"/>
                      </a:lnTo>
                      <a:lnTo>
                        <a:pt x="44291" y="0"/>
                      </a:lnTo>
                      <a:cubicBezTo>
                        <a:pt x="39338" y="4572"/>
                        <a:pt x="20955" y="4953"/>
                        <a:pt x="13240" y="4953"/>
                      </a:cubicBezTo>
                      <a:lnTo>
                        <a:pt x="0" y="4953"/>
                      </a:lnTo>
                      <a:lnTo>
                        <a:pt x="0" y="6096"/>
                      </a:lnTo>
                      <a:cubicBezTo>
                        <a:pt x="15431" y="15621"/>
                        <a:pt x="13430" y="29623"/>
                        <a:pt x="13430" y="47149"/>
                      </a:cubicBezTo>
                      <a:lnTo>
                        <a:pt x="13430" y="105728"/>
                      </a:lnTo>
                      <a:cubicBezTo>
                        <a:pt x="13430" y="159353"/>
                        <a:pt x="36671" y="184785"/>
                        <a:pt x="78200" y="184785"/>
                      </a:cubicBezTo>
                      <a:cubicBezTo>
                        <a:pt x="102870" y="184785"/>
                        <a:pt x="128207" y="176022"/>
                        <a:pt x="140875" y="155162"/>
                      </a:cubicBezTo>
                      <a:lnTo>
                        <a:pt x="140875" y="180499"/>
                      </a:lnTo>
                      <a:lnTo>
                        <a:pt x="186214" y="180499"/>
                      </a:lnTo>
                      <a:lnTo>
                        <a:pt x="186214" y="179356"/>
                      </a:lnTo>
                      <a:cubicBezTo>
                        <a:pt x="170688" y="170593"/>
                        <a:pt x="172879" y="156401"/>
                        <a:pt x="172879" y="138874"/>
                      </a:cubicBezTo>
                      <a:close/>
                    </a:path>
                  </a:pathLst>
                </a:custGeom>
                <a:solidFill>
                  <a:srgbClr val="FFFFFF"/>
                </a:solidFill>
                <a:ln w="12358"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E91BE1C3-E6FE-D432-3CF9-AFE0C7F1B647}"/>
                    </a:ext>
                  </a:extLst>
                </p:cNvPr>
                <p:cNvSpPr/>
                <p:nvPr/>
              </p:nvSpPr>
              <p:spPr>
                <a:xfrm>
                  <a:off x="12054554" y="7070090"/>
                  <a:ext cx="167494" cy="184784"/>
                </a:xfrm>
                <a:custGeom>
                  <a:avLst/>
                  <a:gdLst>
                    <a:gd name="connsiteX0" fmla="*/ 39529 w 167494"/>
                    <a:gd name="connsiteY0" fmla="*/ 63913 h 184784"/>
                    <a:gd name="connsiteX1" fmla="*/ 84963 w 167494"/>
                    <a:gd name="connsiteY1" fmla="*/ 24955 h 184784"/>
                    <a:gd name="connsiteX2" fmla="*/ 130397 w 167494"/>
                    <a:gd name="connsiteY2" fmla="*/ 63913 h 184784"/>
                    <a:gd name="connsiteX3" fmla="*/ 39433 w 167494"/>
                    <a:gd name="connsiteY3" fmla="*/ 63913 h 184784"/>
                    <a:gd name="connsiteX4" fmla="*/ 167450 w 167494"/>
                    <a:gd name="connsiteY4" fmla="*/ 86011 h 184784"/>
                    <a:gd name="connsiteX5" fmla="*/ 88106 w 167494"/>
                    <a:gd name="connsiteY5" fmla="*/ 0 h 184784"/>
                    <a:gd name="connsiteX6" fmla="*/ 0 w 167494"/>
                    <a:gd name="connsiteY6" fmla="*/ 90964 h 184784"/>
                    <a:gd name="connsiteX7" fmla="*/ 101156 w 167494"/>
                    <a:gd name="connsiteY7" fmla="*/ 184785 h 184784"/>
                    <a:gd name="connsiteX8" fmla="*/ 149828 w 167494"/>
                    <a:gd name="connsiteY8" fmla="*/ 175355 h 184784"/>
                    <a:gd name="connsiteX9" fmla="*/ 167450 w 167494"/>
                    <a:gd name="connsiteY9" fmla="*/ 139637 h 184784"/>
                    <a:gd name="connsiteX10" fmla="*/ 166402 w 167494"/>
                    <a:gd name="connsiteY10" fmla="*/ 139637 h 184784"/>
                    <a:gd name="connsiteX11" fmla="*/ 108585 w 167494"/>
                    <a:gd name="connsiteY11" fmla="*/ 159925 h 184784"/>
                    <a:gd name="connsiteX12" fmla="*/ 38100 w 167494"/>
                    <a:gd name="connsiteY12" fmla="*/ 86011 h 184784"/>
                    <a:gd name="connsiteX13" fmla="*/ 167450 w 167494"/>
                    <a:gd name="connsiteY13" fmla="*/ 86011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94" h="184784">
                      <a:moveTo>
                        <a:pt x="39529" y="63913"/>
                      </a:moveTo>
                      <a:cubicBezTo>
                        <a:pt x="43815" y="40100"/>
                        <a:pt x="61436" y="24955"/>
                        <a:pt x="84963" y="24955"/>
                      </a:cubicBezTo>
                      <a:cubicBezTo>
                        <a:pt x="110300" y="24955"/>
                        <a:pt x="126587" y="37433"/>
                        <a:pt x="130397" y="63913"/>
                      </a:cubicBezTo>
                      <a:lnTo>
                        <a:pt x="39433" y="63913"/>
                      </a:lnTo>
                      <a:close/>
                      <a:moveTo>
                        <a:pt x="167450" y="86011"/>
                      </a:moveTo>
                      <a:cubicBezTo>
                        <a:pt x="168878" y="36957"/>
                        <a:pt x="136017" y="0"/>
                        <a:pt x="88106" y="0"/>
                      </a:cubicBezTo>
                      <a:cubicBezTo>
                        <a:pt x="35623" y="0"/>
                        <a:pt x="0" y="38100"/>
                        <a:pt x="0" y="90964"/>
                      </a:cubicBezTo>
                      <a:cubicBezTo>
                        <a:pt x="0" y="143828"/>
                        <a:pt x="41243" y="184785"/>
                        <a:pt x="101156" y="184785"/>
                      </a:cubicBezTo>
                      <a:cubicBezTo>
                        <a:pt x="117729" y="184785"/>
                        <a:pt x="134684" y="182118"/>
                        <a:pt x="149828" y="175355"/>
                      </a:cubicBezTo>
                      <a:lnTo>
                        <a:pt x="167450" y="139637"/>
                      </a:lnTo>
                      <a:lnTo>
                        <a:pt x="166402" y="139637"/>
                      </a:lnTo>
                      <a:cubicBezTo>
                        <a:pt x="150209" y="153448"/>
                        <a:pt x="129731" y="159925"/>
                        <a:pt x="108585" y="159925"/>
                      </a:cubicBezTo>
                      <a:cubicBezTo>
                        <a:pt x="68771" y="159925"/>
                        <a:pt x="38767" y="132683"/>
                        <a:pt x="38100" y="86011"/>
                      </a:cubicBezTo>
                      <a:lnTo>
                        <a:pt x="167450" y="86011"/>
                      </a:lnTo>
                      <a:close/>
                    </a:path>
                  </a:pathLst>
                </a:custGeom>
                <a:solidFill>
                  <a:srgbClr val="FFFFFF"/>
                </a:solidFill>
                <a:ln w="12358" cap="flat">
                  <a:noFill/>
                  <a:prstDash val="solid"/>
                  <a:miter/>
                </a:ln>
              </p:spPr>
              <p:txBody>
                <a:bodyPr rtlCol="0" anchor="ctr"/>
                <a:lstStyle/>
                <a:p>
                  <a:endParaRPr lang="fr-CA"/>
                </a:p>
              </p:txBody>
            </p:sp>
            <p:sp>
              <p:nvSpPr>
                <p:cNvPr id="52" name="Forme libre : forme 51">
                  <a:extLst>
                    <a:ext uri="{FF2B5EF4-FFF2-40B4-BE49-F238E27FC236}">
                      <a16:creationId xmlns:a16="http://schemas.microsoft.com/office/drawing/2014/main" id="{35F1D204-B08E-9BC6-5DB0-0E2BE979A414}"/>
                    </a:ext>
                  </a:extLst>
                </p:cNvPr>
                <p:cNvSpPr/>
                <p:nvPr/>
              </p:nvSpPr>
              <p:spPr>
                <a:xfrm>
                  <a:off x="12236958" y="6982936"/>
                  <a:ext cx="170402" cy="271843"/>
                </a:xfrm>
                <a:custGeom>
                  <a:avLst/>
                  <a:gdLst>
                    <a:gd name="connsiteX0" fmla="*/ 13049 w 170402"/>
                    <a:gd name="connsiteY0" fmla="*/ 5715 h 271843"/>
                    <a:gd name="connsiteX1" fmla="*/ 43910 w 170402"/>
                    <a:gd name="connsiteY1" fmla="*/ 0 h 271843"/>
                    <a:gd name="connsiteX2" fmla="*/ 44958 w 170402"/>
                    <a:gd name="connsiteY2" fmla="*/ 0 h 271843"/>
                    <a:gd name="connsiteX3" fmla="*/ 44958 w 170402"/>
                    <a:gd name="connsiteY3" fmla="*/ 240506 h 271843"/>
                    <a:gd name="connsiteX4" fmla="*/ 74009 w 170402"/>
                    <a:gd name="connsiteY4" fmla="*/ 245078 h 271843"/>
                    <a:gd name="connsiteX5" fmla="*/ 134588 w 170402"/>
                    <a:gd name="connsiteY5" fmla="*/ 180594 h 271843"/>
                    <a:gd name="connsiteX6" fmla="*/ 82105 w 170402"/>
                    <a:gd name="connsiteY6" fmla="*/ 115348 h 271843"/>
                    <a:gd name="connsiteX7" fmla="*/ 52673 w 170402"/>
                    <a:gd name="connsiteY7" fmla="*/ 123730 h 271843"/>
                    <a:gd name="connsiteX8" fmla="*/ 71628 w 170402"/>
                    <a:gd name="connsiteY8" fmla="*/ 91345 h 271843"/>
                    <a:gd name="connsiteX9" fmla="*/ 96488 w 170402"/>
                    <a:gd name="connsiteY9" fmla="*/ 87154 h 271843"/>
                    <a:gd name="connsiteX10" fmla="*/ 170402 w 170402"/>
                    <a:gd name="connsiteY10" fmla="*/ 173831 h 271843"/>
                    <a:gd name="connsiteX11" fmla="*/ 66389 w 170402"/>
                    <a:gd name="connsiteY11" fmla="*/ 271843 h 271843"/>
                    <a:gd name="connsiteX12" fmla="*/ 2477 w 170402"/>
                    <a:gd name="connsiteY12" fmla="*/ 264986 h 271843"/>
                    <a:gd name="connsiteX13" fmla="*/ 2477 w 170402"/>
                    <a:gd name="connsiteY13" fmla="*/ 263843 h 271843"/>
                    <a:gd name="connsiteX14" fmla="*/ 13049 w 170402"/>
                    <a:gd name="connsiteY14" fmla="*/ 233363 h 271843"/>
                    <a:gd name="connsiteX15" fmla="*/ 13049 w 170402"/>
                    <a:gd name="connsiteY15" fmla="*/ 58579 h 271843"/>
                    <a:gd name="connsiteX16" fmla="*/ 0 w 170402"/>
                    <a:gd name="connsiteY16" fmla="*/ 6953 h 271843"/>
                    <a:gd name="connsiteX17" fmla="*/ 0 w 170402"/>
                    <a:gd name="connsiteY17" fmla="*/ 5810 h 271843"/>
                    <a:gd name="connsiteX18" fmla="*/ 13144 w 170402"/>
                    <a:gd name="connsiteY18" fmla="*/ 5810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402" h="271843">
                      <a:moveTo>
                        <a:pt x="13049" y="5715"/>
                      </a:moveTo>
                      <a:cubicBezTo>
                        <a:pt x="21527" y="5715"/>
                        <a:pt x="38671" y="5144"/>
                        <a:pt x="43910" y="0"/>
                      </a:cubicBezTo>
                      <a:lnTo>
                        <a:pt x="44958" y="0"/>
                      </a:lnTo>
                      <a:lnTo>
                        <a:pt x="44958" y="240506"/>
                      </a:lnTo>
                      <a:cubicBezTo>
                        <a:pt x="54388" y="243173"/>
                        <a:pt x="64198" y="245078"/>
                        <a:pt x="74009" y="245078"/>
                      </a:cubicBezTo>
                      <a:cubicBezTo>
                        <a:pt x="112490" y="245078"/>
                        <a:pt x="134588" y="218122"/>
                        <a:pt x="134588" y="180594"/>
                      </a:cubicBezTo>
                      <a:cubicBezTo>
                        <a:pt x="134588" y="143066"/>
                        <a:pt x="117443" y="115348"/>
                        <a:pt x="82105" y="115348"/>
                      </a:cubicBezTo>
                      <a:cubicBezTo>
                        <a:pt x="70961" y="115348"/>
                        <a:pt x="62198" y="118396"/>
                        <a:pt x="52673" y="123730"/>
                      </a:cubicBezTo>
                      <a:lnTo>
                        <a:pt x="71628" y="91345"/>
                      </a:lnTo>
                      <a:cubicBezTo>
                        <a:pt x="79629" y="88297"/>
                        <a:pt x="88106" y="87154"/>
                        <a:pt x="96488" y="87154"/>
                      </a:cubicBezTo>
                      <a:cubicBezTo>
                        <a:pt x="136398" y="87154"/>
                        <a:pt x="170402" y="121825"/>
                        <a:pt x="170402" y="173831"/>
                      </a:cubicBezTo>
                      <a:cubicBezTo>
                        <a:pt x="170402" y="233363"/>
                        <a:pt x="130112" y="271843"/>
                        <a:pt x="66389" y="271843"/>
                      </a:cubicBezTo>
                      <a:cubicBezTo>
                        <a:pt x="42577" y="271843"/>
                        <a:pt x="19717" y="267653"/>
                        <a:pt x="2477" y="264986"/>
                      </a:cubicBezTo>
                      <a:lnTo>
                        <a:pt x="2477" y="263843"/>
                      </a:lnTo>
                      <a:cubicBezTo>
                        <a:pt x="14097" y="258509"/>
                        <a:pt x="13049" y="245840"/>
                        <a:pt x="13049" y="233363"/>
                      </a:cubicBezTo>
                      <a:lnTo>
                        <a:pt x="13049" y="58579"/>
                      </a:lnTo>
                      <a:cubicBezTo>
                        <a:pt x="13049" y="41053"/>
                        <a:pt x="15145" y="16478"/>
                        <a:pt x="0" y="6953"/>
                      </a:cubicBezTo>
                      <a:lnTo>
                        <a:pt x="0" y="5810"/>
                      </a:lnTo>
                      <a:lnTo>
                        <a:pt x="13144" y="5810"/>
                      </a:lnTo>
                      <a:close/>
                    </a:path>
                  </a:pathLst>
                </a:custGeom>
                <a:solidFill>
                  <a:srgbClr val="FFFFFF"/>
                </a:solidFill>
                <a:ln w="12358"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3AC93A81-B708-19DB-186A-4CA1C8AD55FA}"/>
                    </a:ext>
                  </a:extLst>
                </p:cNvPr>
                <p:cNvSpPr/>
                <p:nvPr/>
              </p:nvSpPr>
              <p:spPr>
                <a:xfrm>
                  <a:off x="12430410" y="7070090"/>
                  <a:ext cx="167449" cy="184784"/>
                </a:xfrm>
                <a:custGeom>
                  <a:avLst/>
                  <a:gdLst>
                    <a:gd name="connsiteX0" fmla="*/ 39433 w 167449"/>
                    <a:gd name="connsiteY0" fmla="*/ 63913 h 184784"/>
                    <a:gd name="connsiteX1" fmla="*/ 84963 w 167449"/>
                    <a:gd name="connsiteY1" fmla="*/ 24955 h 184784"/>
                    <a:gd name="connsiteX2" fmla="*/ 130397 w 167449"/>
                    <a:gd name="connsiteY2" fmla="*/ 63913 h 184784"/>
                    <a:gd name="connsiteX3" fmla="*/ 39433 w 167449"/>
                    <a:gd name="connsiteY3" fmla="*/ 63913 h 184784"/>
                    <a:gd name="connsiteX4" fmla="*/ 167354 w 167449"/>
                    <a:gd name="connsiteY4" fmla="*/ 86011 h 184784"/>
                    <a:gd name="connsiteX5" fmla="*/ 88106 w 167449"/>
                    <a:gd name="connsiteY5" fmla="*/ 0 h 184784"/>
                    <a:gd name="connsiteX6" fmla="*/ 0 w 167449"/>
                    <a:gd name="connsiteY6" fmla="*/ 90964 h 184784"/>
                    <a:gd name="connsiteX7" fmla="*/ 101155 w 167449"/>
                    <a:gd name="connsiteY7" fmla="*/ 184785 h 184784"/>
                    <a:gd name="connsiteX8" fmla="*/ 149828 w 167449"/>
                    <a:gd name="connsiteY8" fmla="*/ 175355 h 184784"/>
                    <a:gd name="connsiteX9" fmla="*/ 167450 w 167449"/>
                    <a:gd name="connsiteY9" fmla="*/ 139637 h 184784"/>
                    <a:gd name="connsiteX10" fmla="*/ 166402 w 167449"/>
                    <a:gd name="connsiteY10" fmla="*/ 139637 h 184784"/>
                    <a:gd name="connsiteX11" fmla="*/ 108585 w 167449"/>
                    <a:gd name="connsiteY11" fmla="*/ 159925 h 184784"/>
                    <a:gd name="connsiteX12" fmla="*/ 38100 w 167449"/>
                    <a:gd name="connsiteY12" fmla="*/ 86011 h 184784"/>
                    <a:gd name="connsiteX13" fmla="*/ 167450 w 167449"/>
                    <a:gd name="connsiteY13" fmla="*/ 86011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49" h="184784">
                      <a:moveTo>
                        <a:pt x="39433" y="63913"/>
                      </a:moveTo>
                      <a:cubicBezTo>
                        <a:pt x="43720" y="40100"/>
                        <a:pt x="61246" y="24955"/>
                        <a:pt x="84963" y="24955"/>
                      </a:cubicBezTo>
                      <a:cubicBezTo>
                        <a:pt x="110300" y="24955"/>
                        <a:pt x="126587" y="37433"/>
                        <a:pt x="130397" y="63913"/>
                      </a:cubicBezTo>
                      <a:lnTo>
                        <a:pt x="39433" y="63913"/>
                      </a:lnTo>
                      <a:close/>
                      <a:moveTo>
                        <a:pt x="167354" y="86011"/>
                      </a:moveTo>
                      <a:cubicBezTo>
                        <a:pt x="168783" y="36957"/>
                        <a:pt x="136017" y="0"/>
                        <a:pt x="88106" y="0"/>
                      </a:cubicBezTo>
                      <a:cubicBezTo>
                        <a:pt x="35528" y="0"/>
                        <a:pt x="0" y="38100"/>
                        <a:pt x="0" y="90964"/>
                      </a:cubicBezTo>
                      <a:cubicBezTo>
                        <a:pt x="0" y="143828"/>
                        <a:pt x="41243" y="184785"/>
                        <a:pt x="101155" y="184785"/>
                      </a:cubicBezTo>
                      <a:cubicBezTo>
                        <a:pt x="117729" y="184785"/>
                        <a:pt x="134684" y="182118"/>
                        <a:pt x="149828" y="175355"/>
                      </a:cubicBezTo>
                      <a:lnTo>
                        <a:pt x="167450" y="139637"/>
                      </a:lnTo>
                      <a:lnTo>
                        <a:pt x="166402" y="139637"/>
                      </a:lnTo>
                      <a:cubicBezTo>
                        <a:pt x="150209" y="153448"/>
                        <a:pt x="129730" y="159925"/>
                        <a:pt x="108585" y="159925"/>
                      </a:cubicBezTo>
                      <a:cubicBezTo>
                        <a:pt x="68771" y="159925"/>
                        <a:pt x="38767" y="132683"/>
                        <a:pt x="38100" y="86011"/>
                      </a:cubicBezTo>
                      <a:lnTo>
                        <a:pt x="167450" y="86011"/>
                      </a:lnTo>
                      <a:close/>
                    </a:path>
                  </a:pathLst>
                </a:custGeom>
                <a:solidFill>
                  <a:srgbClr val="FFFFFF"/>
                </a:solidFill>
                <a:ln w="12358"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7D08F1EF-03E4-D3C5-50AD-B239A5E7F250}"/>
                    </a:ext>
                  </a:extLst>
                </p:cNvPr>
                <p:cNvSpPr/>
                <p:nvPr/>
              </p:nvSpPr>
              <p:spPr>
                <a:xfrm>
                  <a:off x="12616719" y="7070185"/>
                  <a:ext cx="161544" cy="184785"/>
                </a:xfrm>
                <a:custGeom>
                  <a:avLst/>
                  <a:gdLst>
                    <a:gd name="connsiteX0" fmla="*/ 138684 w 161544"/>
                    <a:gd name="connsiteY0" fmla="*/ 43529 h 184785"/>
                    <a:gd name="connsiteX1" fmla="*/ 137636 w 161544"/>
                    <a:gd name="connsiteY1" fmla="*/ 43529 h 184785"/>
                    <a:gd name="connsiteX2" fmla="*/ 94583 w 161544"/>
                    <a:gd name="connsiteY2" fmla="*/ 24860 h 184785"/>
                    <a:gd name="connsiteX3" fmla="*/ 35719 w 161544"/>
                    <a:gd name="connsiteY3" fmla="*/ 87058 h 184785"/>
                    <a:gd name="connsiteX4" fmla="*/ 109061 w 161544"/>
                    <a:gd name="connsiteY4" fmla="*/ 159925 h 184785"/>
                    <a:gd name="connsiteX5" fmla="*/ 160496 w 161544"/>
                    <a:gd name="connsiteY5" fmla="*/ 141256 h 184785"/>
                    <a:gd name="connsiteX6" fmla="*/ 161544 w 161544"/>
                    <a:gd name="connsiteY6" fmla="*/ 141256 h 184785"/>
                    <a:gd name="connsiteX7" fmla="*/ 143256 w 161544"/>
                    <a:gd name="connsiteY7" fmla="*/ 177260 h 184785"/>
                    <a:gd name="connsiteX8" fmla="*/ 96679 w 161544"/>
                    <a:gd name="connsiteY8" fmla="*/ 184785 h 184785"/>
                    <a:gd name="connsiteX9" fmla="*/ 0 w 161544"/>
                    <a:gd name="connsiteY9" fmla="*/ 96965 h 184785"/>
                    <a:gd name="connsiteX10" fmla="*/ 100584 w 161544"/>
                    <a:gd name="connsiteY10" fmla="*/ 0 h 184785"/>
                    <a:gd name="connsiteX11" fmla="*/ 138684 w 161544"/>
                    <a:gd name="connsiteY11" fmla="*/ 4477 h 184785"/>
                    <a:gd name="connsiteX12" fmla="*/ 138684 w 161544"/>
                    <a:gd name="connsiteY12" fmla="*/ 43529 h 18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544" h="184785">
                      <a:moveTo>
                        <a:pt x="138684" y="43529"/>
                      </a:moveTo>
                      <a:lnTo>
                        <a:pt x="137636" y="43529"/>
                      </a:lnTo>
                      <a:cubicBezTo>
                        <a:pt x="127349" y="30956"/>
                        <a:pt x="110490" y="24860"/>
                        <a:pt x="94583" y="24860"/>
                      </a:cubicBezTo>
                      <a:cubicBezTo>
                        <a:pt x="60388" y="24860"/>
                        <a:pt x="35719" y="50864"/>
                        <a:pt x="35719" y="87058"/>
                      </a:cubicBezTo>
                      <a:cubicBezTo>
                        <a:pt x="35719" y="130969"/>
                        <a:pt x="69913" y="159925"/>
                        <a:pt x="109061" y="159925"/>
                      </a:cubicBezTo>
                      <a:cubicBezTo>
                        <a:pt x="127063" y="159925"/>
                        <a:pt x="146780" y="152305"/>
                        <a:pt x="160496" y="141256"/>
                      </a:cubicBezTo>
                      <a:lnTo>
                        <a:pt x="161544" y="141256"/>
                      </a:lnTo>
                      <a:lnTo>
                        <a:pt x="143256" y="177260"/>
                      </a:lnTo>
                      <a:cubicBezTo>
                        <a:pt x="128397" y="183261"/>
                        <a:pt x="112204" y="184785"/>
                        <a:pt x="96679" y="184785"/>
                      </a:cubicBezTo>
                      <a:cubicBezTo>
                        <a:pt x="42386" y="184785"/>
                        <a:pt x="0" y="146590"/>
                        <a:pt x="0" y="96965"/>
                      </a:cubicBezTo>
                      <a:cubicBezTo>
                        <a:pt x="0" y="31337"/>
                        <a:pt x="47339" y="0"/>
                        <a:pt x="100584" y="0"/>
                      </a:cubicBezTo>
                      <a:cubicBezTo>
                        <a:pt x="113348" y="0"/>
                        <a:pt x="126302" y="1524"/>
                        <a:pt x="138684" y="4477"/>
                      </a:cubicBezTo>
                      <a:lnTo>
                        <a:pt x="138684" y="43529"/>
                      </a:lnTo>
                      <a:close/>
                    </a:path>
                  </a:pathLst>
                </a:custGeom>
                <a:solidFill>
                  <a:srgbClr val="FFFFFF"/>
                </a:solidFill>
                <a:ln w="12358"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589D29D7-6473-8CCB-EEEF-F3371CA2CE61}"/>
                    </a:ext>
                  </a:extLst>
                </p:cNvPr>
                <p:cNvSpPr/>
                <p:nvPr/>
              </p:nvSpPr>
              <p:spPr>
                <a:xfrm>
                  <a:off x="12119133" y="7000462"/>
                  <a:ext cx="58864" cy="63436"/>
                </a:xfrm>
                <a:custGeom>
                  <a:avLst/>
                  <a:gdLst>
                    <a:gd name="connsiteX0" fmla="*/ 58865 w 58864"/>
                    <a:gd name="connsiteY0" fmla="*/ 38195 h 63436"/>
                    <a:gd name="connsiteX1" fmla="*/ 58865 w 58864"/>
                    <a:gd name="connsiteY1" fmla="*/ 0 h 63436"/>
                    <a:gd name="connsiteX2" fmla="*/ 0 w 58864"/>
                    <a:gd name="connsiteY2" fmla="*/ 48577 h 63436"/>
                    <a:gd name="connsiteX3" fmla="*/ 0 w 58864"/>
                    <a:gd name="connsiteY3" fmla="*/ 63437 h 63436"/>
                    <a:gd name="connsiteX4" fmla="*/ 58865 w 58864"/>
                    <a:gd name="connsiteY4" fmla="*/ 38195 h 6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4" h="63436">
                      <a:moveTo>
                        <a:pt x="58865" y="38195"/>
                      </a:moveTo>
                      <a:lnTo>
                        <a:pt x="58865" y="0"/>
                      </a:lnTo>
                      <a:cubicBezTo>
                        <a:pt x="35814" y="10382"/>
                        <a:pt x="14288" y="29718"/>
                        <a:pt x="0" y="48577"/>
                      </a:cubicBezTo>
                      <a:lnTo>
                        <a:pt x="0" y="63437"/>
                      </a:lnTo>
                      <a:cubicBezTo>
                        <a:pt x="34290" y="40291"/>
                        <a:pt x="58865" y="39243"/>
                        <a:pt x="58865" y="38195"/>
                      </a:cubicBezTo>
                      <a:close/>
                    </a:path>
                  </a:pathLst>
                </a:custGeom>
                <a:solidFill>
                  <a:srgbClr val="FFFFFF"/>
                </a:solidFill>
                <a:ln w="12358"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51B99C8F-B884-C25E-3C5F-B9113E16EE16}"/>
                    </a:ext>
                  </a:extLst>
                </p:cNvPr>
                <p:cNvSpPr/>
                <p:nvPr/>
              </p:nvSpPr>
              <p:spPr>
                <a:xfrm>
                  <a:off x="11575256" y="6988556"/>
                  <a:ext cx="317754" cy="320324"/>
                </a:xfrm>
                <a:custGeom>
                  <a:avLst/>
                  <a:gdLst>
                    <a:gd name="connsiteX0" fmla="*/ 130397 w 317754"/>
                    <a:gd name="connsiteY0" fmla="*/ 240125 h 320324"/>
                    <a:gd name="connsiteX1" fmla="*/ 40196 w 317754"/>
                    <a:gd name="connsiteY1" fmla="*/ 129064 h 320324"/>
                    <a:gd name="connsiteX2" fmla="*/ 40196 w 317754"/>
                    <a:gd name="connsiteY2" fmla="*/ 123349 h 320324"/>
                    <a:gd name="connsiteX3" fmla="*/ 128683 w 317754"/>
                    <a:gd name="connsiteY3" fmla="*/ 27527 h 320324"/>
                    <a:gd name="connsiteX4" fmla="*/ 218218 w 317754"/>
                    <a:gd name="connsiteY4" fmla="*/ 135731 h 320324"/>
                    <a:gd name="connsiteX5" fmla="*/ 218218 w 317754"/>
                    <a:gd name="connsiteY5" fmla="*/ 141256 h 320324"/>
                    <a:gd name="connsiteX6" fmla="*/ 130397 w 317754"/>
                    <a:gd name="connsiteY6" fmla="*/ 240125 h 320324"/>
                    <a:gd name="connsiteX7" fmla="*/ 312896 w 317754"/>
                    <a:gd name="connsiteY7" fmla="*/ 298513 h 320324"/>
                    <a:gd name="connsiteX8" fmla="*/ 195644 w 317754"/>
                    <a:gd name="connsiteY8" fmla="*/ 246602 h 320324"/>
                    <a:gd name="connsiteX9" fmla="*/ 258413 w 317754"/>
                    <a:gd name="connsiteY9" fmla="*/ 133636 h 320324"/>
                    <a:gd name="connsiteX10" fmla="*/ 258413 w 317754"/>
                    <a:gd name="connsiteY10" fmla="*/ 128016 h 320324"/>
                    <a:gd name="connsiteX11" fmla="*/ 130778 w 317754"/>
                    <a:gd name="connsiteY11" fmla="*/ 0 h 320324"/>
                    <a:gd name="connsiteX12" fmla="*/ 0 w 317754"/>
                    <a:gd name="connsiteY12" fmla="*/ 130683 h 320324"/>
                    <a:gd name="connsiteX13" fmla="*/ 0 w 317754"/>
                    <a:gd name="connsiteY13" fmla="*/ 135922 h 320324"/>
                    <a:gd name="connsiteX14" fmla="*/ 124777 w 317754"/>
                    <a:gd name="connsiteY14" fmla="*/ 267557 h 320324"/>
                    <a:gd name="connsiteX15" fmla="*/ 153638 w 317754"/>
                    <a:gd name="connsiteY15" fmla="*/ 263747 h 320324"/>
                    <a:gd name="connsiteX16" fmla="*/ 273463 w 317754"/>
                    <a:gd name="connsiteY16" fmla="*/ 319754 h 320324"/>
                    <a:gd name="connsiteX17" fmla="*/ 317754 w 317754"/>
                    <a:gd name="connsiteY17" fmla="*/ 297656 h 320324"/>
                    <a:gd name="connsiteX18" fmla="*/ 312896 w 317754"/>
                    <a:gd name="connsiteY18" fmla="*/ 298513 h 3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54" h="320324">
                      <a:moveTo>
                        <a:pt x="130397" y="240125"/>
                      </a:moveTo>
                      <a:cubicBezTo>
                        <a:pt x="77152" y="240125"/>
                        <a:pt x="40196" y="180023"/>
                        <a:pt x="40196" y="129064"/>
                      </a:cubicBezTo>
                      <a:lnTo>
                        <a:pt x="40196" y="123349"/>
                      </a:lnTo>
                      <a:cubicBezTo>
                        <a:pt x="40862" y="73914"/>
                        <a:pt x="72866" y="27527"/>
                        <a:pt x="128683" y="27527"/>
                      </a:cubicBezTo>
                      <a:cubicBezTo>
                        <a:pt x="187452" y="27527"/>
                        <a:pt x="217742" y="83153"/>
                        <a:pt x="218218" y="135731"/>
                      </a:cubicBezTo>
                      <a:lnTo>
                        <a:pt x="218218" y="141256"/>
                      </a:lnTo>
                      <a:cubicBezTo>
                        <a:pt x="218218" y="197358"/>
                        <a:pt x="183356" y="240125"/>
                        <a:pt x="130397" y="240125"/>
                      </a:cubicBezTo>
                      <a:close/>
                      <a:moveTo>
                        <a:pt x="312896" y="298513"/>
                      </a:moveTo>
                      <a:cubicBezTo>
                        <a:pt x="273558" y="304990"/>
                        <a:pt x="235839" y="292513"/>
                        <a:pt x="195644" y="246602"/>
                      </a:cubicBezTo>
                      <a:cubicBezTo>
                        <a:pt x="234410" y="227171"/>
                        <a:pt x="258413" y="178689"/>
                        <a:pt x="258413" y="133636"/>
                      </a:cubicBezTo>
                      <a:lnTo>
                        <a:pt x="258413" y="128016"/>
                      </a:lnTo>
                      <a:cubicBezTo>
                        <a:pt x="257746" y="50959"/>
                        <a:pt x="199835" y="0"/>
                        <a:pt x="130778" y="0"/>
                      </a:cubicBezTo>
                      <a:cubicBezTo>
                        <a:pt x="61722" y="0"/>
                        <a:pt x="476" y="52959"/>
                        <a:pt x="0" y="130683"/>
                      </a:cubicBezTo>
                      <a:lnTo>
                        <a:pt x="0" y="135922"/>
                      </a:lnTo>
                      <a:cubicBezTo>
                        <a:pt x="0" y="211550"/>
                        <a:pt x="56007" y="267557"/>
                        <a:pt x="124777" y="267557"/>
                      </a:cubicBezTo>
                      <a:cubicBezTo>
                        <a:pt x="134684" y="267557"/>
                        <a:pt x="144209" y="266033"/>
                        <a:pt x="153638" y="263747"/>
                      </a:cubicBezTo>
                      <a:cubicBezTo>
                        <a:pt x="198692" y="305943"/>
                        <a:pt x="238792" y="323850"/>
                        <a:pt x="273463" y="319754"/>
                      </a:cubicBezTo>
                      <a:cubicBezTo>
                        <a:pt x="289941" y="317754"/>
                        <a:pt x="307277" y="311277"/>
                        <a:pt x="317754" y="297656"/>
                      </a:cubicBezTo>
                      <a:lnTo>
                        <a:pt x="312896" y="298513"/>
                      </a:lnTo>
                      <a:close/>
                    </a:path>
                  </a:pathLst>
                </a:custGeom>
                <a:solidFill>
                  <a:srgbClr val="FFFFFF"/>
                </a:solidFill>
                <a:ln w="12358" cap="flat">
                  <a:noFill/>
                  <a:prstDash val="solid"/>
                  <a:miter/>
                </a:ln>
              </p:spPr>
              <p:txBody>
                <a:bodyPr rtlCol="0" anchor="ctr"/>
                <a:lstStyle/>
                <a:p>
                  <a:endParaRPr lang="fr-CA"/>
                </a:p>
              </p:txBody>
            </p:sp>
          </p:grpSp>
          <p:grpSp>
            <p:nvGrpSpPr>
              <p:cNvPr id="13" name="Graphique 5">
                <a:extLst>
                  <a:ext uri="{FF2B5EF4-FFF2-40B4-BE49-F238E27FC236}">
                    <a16:creationId xmlns:a16="http://schemas.microsoft.com/office/drawing/2014/main" id="{F1EA19D4-5C00-1C8D-7E60-EA98EBB4904D}"/>
                  </a:ext>
                </a:extLst>
              </p:cNvPr>
              <p:cNvGrpSpPr/>
              <p:nvPr/>
            </p:nvGrpSpPr>
            <p:grpSpPr>
              <a:xfrm>
                <a:off x="11144154" y="6545644"/>
                <a:ext cx="1395126" cy="382238"/>
                <a:chOff x="11144154" y="6545644"/>
                <a:chExt cx="1395126" cy="382238"/>
              </a:xfrm>
              <a:solidFill>
                <a:srgbClr val="FFFFFF"/>
              </a:solidFill>
            </p:grpSpPr>
            <p:sp>
              <p:nvSpPr>
                <p:cNvPr id="14" name="Forme libre : forme 13">
                  <a:extLst>
                    <a:ext uri="{FF2B5EF4-FFF2-40B4-BE49-F238E27FC236}">
                      <a16:creationId xmlns:a16="http://schemas.microsoft.com/office/drawing/2014/main" id="{BDF24F0A-9AF2-8F3C-9D64-42D13DFF6F45}"/>
                    </a:ext>
                  </a:extLst>
                </p:cNvPr>
                <p:cNvSpPr/>
                <p:nvPr/>
              </p:nvSpPr>
              <p:spPr>
                <a:xfrm>
                  <a:off x="11146345" y="6545644"/>
                  <a:ext cx="93630" cy="101727"/>
                </a:xfrm>
                <a:custGeom>
                  <a:avLst/>
                  <a:gdLst>
                    <a:gd name="connsiteX0" fmla="*/ 87154 w 93630"/>
                    <a:gd name="connsiteY0" fmla="*/ 25527 h 101727"/>
                    <a:gd name="connsiteX1" fmla="*/ 64008 w 93630"/>
                    <a:gd name="connsiteY1" fmla="*/ 19241 h 101727"/>
                    <a:gd name="connsiteX2" fmla="*/ 26765 w 93630"/>
                    <a:gd name="connsiteY2" fmla="*/ 56769 h 101727"/>
                    <a:gd name="connsiteX3" fmla="*/ 54483 w 93630"/>
                    <a:gd name="connsiteY3" fmla="*/ 81725 h 101727"/>
                    <a:gd name="connsiteX4" fmla="*/ 77724 w 93630"/>
                    <a:gd name="connsiteY4" fmla="*/ 75724 h 101727"/>
                    <a:gd name="connsiteX5" fmla="*/ 75248 w 93630"/>
                    <a:gd name="connsiteY5" fmla="*/ 98108 h 101727"/>
                    <a:gd name="connsiteX6" fmla="*/ 48578 w 93630"/>
                    <a:gd name="connsiteY6" fmla="*/ 101727 h 101727"/>
                    <a:gd name="connsiteX7" fmla="*/ 0 w 93630"/>
                    <a:gd name="connsiteY7" fmla="*/ 56007 h 101727"/>
                    <a:gd name="connsiteX8" fmla="*/ 15145 w 93630"/>
                    <a:gd name="connsiteY8" fmla="*/ 16955 h 101727"/>
                    <a:gd name="connsiteX9" fmla="*/ 60579 w 93630"/>
                    <a:gd name="connsiteY9" fmla="*/ 0 h 101727"/>
                    <a:gd name="connsiteX10" fmla="*/ 93631 w 93630"/>
                    <a:gd name="connsiteY10" fmla="*/ 5715 h 101727"/>
                    <a:gd name="connsiteX11" fmla="*/ 87154 w 93630"/>
                    <a:gd name="connsiteY11" fmla="*/ 25432 h 1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630" h="101727">
                      <a:moveTo>
                        <a:pt x="87154" y="25527"/>
                      </a:moveTo>
                      <a:cubicBezTo>
                        <a:pt x="80391" y="21336"/>
                        <a:pt x="72866" y="19241"/>
                        <a:pt x="64008" y="19241"/>
                      </a:cubicBezTo>
                      <a:cubicBezTo>
                        <a:pt x="40291" y="19241"/>
                        <a:pt x="26765" y="33528"/>
                        <a:pt x="26765" y="56769"/>
                      </a:cubicBezTo>
                      <a:cubicBezTo>
                        <a:pt x="26765" y="71914"/>
                        <a:pt x="37243" y="81725"/>
                        <a:pt x="54483" y="81725"/>
                      </a:cubicBezTo>
                      <a:cubicBezTo>
                        <a:pt x="62198" y="81725"/>
                        <a:pt x="69914" y="79629"/>
                        <a:pt x="77724" y="75724"/>
                      </a:cubicBezTo>
                      <a:lnTo>
                        <a:pt x="75248" y="98108"/>
                      </a:lnTo>
                      <a:cubicBezTo>
                        <a:pt x="66008" y="100489"/>
                        <a:pt x="57150" y="101727"/>
                        <a:pt x="48578" y="101727"/>
                      </a:cubicBezTo>
                      <a:cubicBezTo>
                        <a:pt x="17621" y="101727"/>
                        <a:pt x="0" y="84392"/>
                        <a:pt x="0" y="56007"/>
                      </a:cubicBezTo>
                      <a:cubicBezTo>
                        <a:pt x="0" y="41053"/>
                        <a:pt x="5715" y="26670"/>
                        <a:pt x="15145" y="16955"/>
                      </a:cubicBezTo>
                      <a:cubicBezTo>
                        <a:pt x="26956" y="4953"/>
                        <a:pt x="41053" y="0"/>
                        <a:pt x="60579" y="0"/>
                      </a:cubicBezTo>
                      <a:cubicBezTo>
                        <a:pt x="71057" y="0"/>
                        <a:pt x="82010" y="2000"/>
                        <a:pt x="93631" y="5715"/>
                      </a:cubicBezTo>
                      <a:lnTo>
                        <a:pt x="87154" y="25432"/>
                      </a:lnTo>
                      <a:close/>
                    </a:path>
                  </a:pathLst>
                </a:custGeom>
                <a:solidFill>
                  <a:srgbClr val="FFFFFF"/>
                </a:solidFill>
                <a:ln w="12358" cap="flat">
                  <a:noFill/>
                  <a:prstDash val="solid"/>
                  <a:miter/>
                </a:ln>
              </p:spPr>
              <p:txBody>
                <a:bodyPr rtlCol="0" anchor="ctr"/>
                <a:lstStyle/>
                <a:p>
                  <a:endParaRPr lang="fr-CA"/>
                </a:p>
              </p:txBody>
            </p:sp>
            <p:sp>
              <p:nvSpPr>
                <p:cNvPr id="15" name="Forme libre : forme 14">
                  <a:extLst>
                    <a:ext uri="{FF2B5EF4-FFF2-40B4-BE49-F238E27FC236}">
                      <a16:creationId xmlns:a16="http://schemas.microsoft.com/office/drawing/2014/main" id="{2361A2B2-1F9E-8CFB-8937-55CBE8BAE437}"/>
                    </a:ext>
                  </a:extLst>
                </p:cNvPr>
                <p:cNvSpPr/>
                <p:nvPr/>
              </p:nvSpPr>
              <p:spPr>
                <a:xfrm>
                  <a:off x="11236833" y="6570790"/>
                  <a:ext cx="75914" cy="76771"/>
                </a:xfrm>
                <a:custGeom>
                  <a:avLst/>
                  <a:gdLst>
                    <a:gd name="connsiteX0" fmla="*/ 22574 w 75914"/>
                    <a:gd name="connsiteY0" fmla="*/ 44768 h 76771"/>
                    <a:gd name="connsiteX1" fmla="*/ 41053 w 75914"/>
                    <a:gd name="connsiteY1" fmla="*/ 60293 h 76771"/>
                    <a:gd name="connsiteX2" fmla="*/ 65532 w 75914"/>
                    <a:gd name="connsiteY2" fmla="*/ 54864 h 76771"/>
                    <a:gd name="connsiteX3" fmla="*/ 62770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340 w 75914"/>
                    <a:gd name="connsiteY11" fmla="*/ 27527 h 76771"/>
                    <a:gd name="connsiteX12" fmla="*/ 42767 w 75914"/>
                    <a:gd name="connsiteY12" fmla="*/ 14478 h 76771"/>
                    <a:gd name="connsiteX13" fmla="*/ 25813 w 75914"/>
                    <a:gd name="connsiteY13" fmla="*/ 30861 h 76771"/>
                    <a:gd name="connsiteX14" fmla="*/ 55054 w 75914"/>
                    <a:gd name="connsiteY14" fmla="*/ 30861 h 76771"/>
                    <a:gd name="connsiteX15" fmla="*/ 55340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574" y="44768"/>
                      </a:moveTo>
                      <a:cubicBezTo>
                        <a:pt x="23527" y="55436"/>
                        <a:pt x="29432" y="60293"/>
                        <a:pt x="41053" y="60293"/>
                      </a:cubicBezTo>
                      <a:cubicBezTo>
                        <a:pt x="48768" y="60293"/>
                        <a:pt x="57340" y="58483"/>
                        <a:pt x="65532" y="54864"/>
                      </a:cubicBezTo>
                      <a:lnTo>
                        <a:pt x="62770" y="72676"/>
                      </a:lnTo>
                      <a:cubicBezTo>
                        <a:pt x="54197" y="75343"/>
                        <a:pt x="45244" y="76772"/>
                        <a:pt x="36195" y="76772"/>
                      </a:cubicBezTo>
                      <a:cubicBezTo>
                        <a:pt x="13526" y="76772"/>
                        <a:pt x="0" y="63437"/>
                        <a:pt x="0" y="42958"/>
                      </a:cubicBezTo>
                      <a:cubicBezTo>
                        <a:pt x="0" y="31147"/>
                        <a:pt x="5048" y="18955"/>
                        <a:pt x="12859" y="11335"/>
                      </a:cubicBezTo>
                      <a:cubicBezTo>
                        <a:pt x="20383" y="3905"/>
                        <a:pt x="31337" y="0"/>
                        <a:pt x="44958" y="0"/>
                      </a:cubicBezTo>
                      <a:cubicBezTo>
                        <a:pt x="64961" y="0"/>
                        <a:pt x="75914" y="11335"/>
                        <a:pt x="75914" y="31147"/>
                      </a:cubicBezTo>
                      <a:cubicBezTo>
                        <a:pt x="75914" y="35243"/>
                        <a:pt x="75343" y="39815"/>
                        <a:pt x="74200" y="44863"/>
                      </a:cubicBezTo>
                      <a:lnTo>
                        <a:pt x="22479" y="44863"/>
                      </a:lnTo>
                      <a:close/>
                      <a:moveTo>
                        <a:pt x="55340" y="27527"/>
                      </a:moveTo>
                      <a:cubicBezTo>
                        <a:pt x="55340" y="19526"/>
                        <a:pt x="50483" y="14478"/>
                        <a:pt x="42767" y="14478"/>
                      </a:cubicBezTo>
                      <a:cubicBezTo>
                        <a:pt x="35052" y="14478"/>
                        <a:pt x="28575" y="20479"/>
                        <a:pt x="25813" y="30861"/>
                      </a:cubicBezTo>
                      <a:lnTo>
                        <a:pt x="55054" y="30861"/>
                      </a:lnTo>
                      <a:cubicBezTo>
                        <a:pt x="55150" y="29718"/>
                        <a:pt x="55340" y="28575"/>
                        <a:pt x="55340" y="27527"/>
                      </a:cubicBezTo>
                      <a:close/>
                    </a:path>
                  </a:pathLst>
                </a:custGeom>
                <a:solidFill>
                  <a:srgbClr val="FFFFFF"/>
                </a:solidFill>
                <a:ln w="12358" cap="flat">
                  <a:no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4D40D46F-E18C-48B8-7277-6D5B742710FD}"/>
                    </a:ext>
                  </a:extLst>
                </p:cNvPr>
                <p:cNvSpPr/>
                <p:nvPr/>
              </p:nvSpPr>
              <p:spPr>
                <a:xfrm>
                  <a:off x="11318462" y="6571171"/>
                  <a:ext cx="86201" cy="74009"/>
                </a:xfrm>
                <a:custGeom>
                  <a:avLst/>
                  <a:gdLst>
                    <a:gd name="connsiteX0" fmla="*/ 77438 w 86201"/>
                    <a:gd name="connsiteY0" fmla="*/ 74009 h 74009"/>
                    <a:gd name="connsiteX1" fmla="*/ 52388 w 86201"/>
                    <a:gd name="connsiteY1" fmla="*/ 74009 h 74009"/>
                    <a:gd name="connsiteX2" fmla="*/ 59912 w 86201"/>
                    <a:gd name="connsiteY2" fmla="*/ 37814 h 74009"/>
                    <a:gd name="connsiteX3" fmla="*/ 60769 w 86201"/>
                    <a:gd name="connsiteY3" fmla="*/ 30671 h 74009"/>
                    <a:gd name="connsiteX4" fmla="*/ 51625 w 86201"/>
                    <a:gd name="connsiteY4" fmla="*/ 20003 h 74009"/>
                    <a:gd name="connsiteX5" fmla="*/ 31718 w 86201"/>
                    <a:gd name="connsiteY5" fmla="*/ 43529 h 74009"/>
                    <a:gd name="connsiteX6" fmla="*/ 25241 w 86201"/>
                    <a:gd name="connsiteY6" fmla="*/ 73914 h 74009"/>
                    <a:gd name="connsiteX7" fmla="*/ 0 w 86201"/>
                    <a:gd name="connsiteY7" fmla="*/ 73914 h 74009"/>
                    <a:gd name="connsiteX8" fmla="*/ 15430 w 86201"/>
                    <a:gd name="connsiteY8" fmla="*/ 1143 h 74009"/>
                    <a:gd name="connsiteX9" fmla="*/ 38005 w 86201"/>
                    <a:gd name="connsiteY9" fmla="*/ 1143 h 74009"/>
                    <a:gd name="connsiteX10" fmla="*/ 35242 w 86201"/>
                    <a:gd name="connsiteY10" fmla="*/ 14002 h 74009"/>
                    <a:gd name="connsiteX11" fmla="*/ 62675 w 86201"/>
                    <a:gd name="connsiteY11" fmla="*/ 0 h 74009"/>
                    <a:gd name="connsiteX12" fmla="*/ 86201 w 86201"/>
                    <a:gd name="connsiteY12" fmla="*/ 25241 h 74009"/>
                    <a:gd name="connsiteX13" fmla="*/ 83534 w 86201"/>
                    <a:gd name="connsiteY13" fmla="*/ 45149 h 74009"/>
                    <a:gd name="connsiteX14" fmla="*/ 77343 w 86201"/>
                    <a:gd name="connsiteY14" fmla="*/ 7391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201" h="74009">
                      <a:moveTo>
                        <a:pt x="77438" y="74009"/>
                      </a:moveTo>
                      <a:lnTo>
                        <a:pt x="52388" y="74009"/>
                      </a:lnTo>
                      <a:lnTo>
                        <a:pt x="59912" y="37814"/>
                      </a:lnTo>
                      <a:cubicBezTo>
                        <a:pt x="60484" y="35147"/>
                        <a:pt x="60769" y="32766"/>
                        <a:pt x="60769" y="30671"/>
                      </a:cubicBezTo>
                      <a:cubicBezTo>
                        <a:pt x="60769" y="23812"/>
                        <a:pt x="57245" y="20003"/>
                        <a:pt x="51625" y="20003"/>
                      </a:cubicBezTo>
                      <a:cubicBezTo>
                        <a:pt x="41719" y="20003"/>
                        <a:pt x="35052" y="27813"/>
                        <a:pt x="31718" y="43529"/>
                      </a:cubicBezTo>
                      <a:lnTo>
                        <a:pt x="25241" y="73914"/>
                      </a:lnTo>
                      <a:lnTo>
                        <a:pt x="0" y="73914"/>
                      </a:lnTo>
                      <a:lnTo>
                        <a:pt x="15430" y="1143"/>
                      </a:lnTo>
                      <a:lnTo>
                        <a:pt x="38005" y="1143"/>
                      </a:lnTo>
                      <a:lnTo>
                        <a:pt x="35242" y="14002"/>
                      </a:lnTo>
                      <a:cubicBezTo>
                        <a:pt x="43339" y="4763"/>
                        <a:pt x="52578" y="0"/>
                        <a:pt x="62675" y="0"/>
                      </a:cubicBezTo>
                      <a:cubicBezTo>
                        <a:pt x="77533" y="0"/>
                        <a:pt x="86201" y="9144"/>
                        <a:pt x="86201" y="25241"/>
                      </a:cubicBezTo>
                      <a:cubicBezTo>
                        <a:pt x="86201" y="29909"/>
                        <a:pt x="85344" y="36481"/>
                        <a:pt x="83534" y="45149"/>
                      </a:cubicBezTo>
                      <a:lnTo>
                        <a:pt x="77343" y="73914"/>
                      </a:lnTo>
                      <a:close/>
                    </a:path>
                  </a:pathLst>
                </a:custGeom>
                <a:solidFill>
                  <a:srgbClr val="FFFFFF"/>
                </a:solidFill>
                <a:ln w="12358"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77CA2E82-A05E-65A6-D08A-29EF37ED540C}"/>
                    </a:ext>
                  </a:extLst>
                </p:cNvPr>
                <p:cNvSpPr/>
                <p:nvPr/>
              </p:nvSpPr>
              <p:spPr>
                <a:xfrm>
                  <a:off x="11415807" y="6548787"/>
                  <a:ext cx="60959" cy="97631"/>
                </a:xfrm>
                <a:custGeom>
                  <a:avLst/>
                  <a:gdLst>
                    <a:gd name="connsiteX0" fmla="*/ 43148 w 60959"/>
                    <a:gd name="connsiteY0" fmla="*/ 24289 h 97631"/>
                    <a:gd name="connsiteX1" fmla="*/ 60960 w 60959"/>
                    <a:gd name="connsiteY1" fmla="*/ 24289 h 97631"/>
                    <a:gd name="connsiteX2" fmla="*/ 57340 w 60959"/>
                    <a:gd name="connsiteY2" fmla="*/ 41529 h 97631"/>
                    <a:gd name="connsiteX3" fmla="*/ 39529 w 60959"/>
                    <a:gd name="connsiteY3" fmla="*/ 41529 h 97631"/>
                    <a:gd name="connsiteX4" fmla="*/ 34195 w 60959"/>
                    <a:gd name="connsiteY4" fmla="*/ 66580 h 97631"/>
                    <a:gd name="connsiteX5" fmla="*/ 33242 w 60959"/>
                    <a:gd name="connsiteY5" fmla="*/ 72866 h 97631"/>
                    <a:gd name="connsiteX6" fmla="*/ 41053 w 60959"/>
                    <a:gd name="connsiteY6" fmla="*/ 80296 h 97631"/>
                    <a:gd name="connsiteX7" fmla="*/ 49339 w 60959"/>
                    <a:gd name="connsiteY7" fmla="*/ 78867 h 97631"/>
                    <a:gd name="connsiteX8" fmla="*/ 45720 w 60959"/>
                    <a:gd name="connsiteY8" fmla="*/ 96107 h 97631"/>
                    <a:gd name="connsiteX9" fmla="*/ 31814 w 60959"/>
                    <a:gd name="connsiteY9" fmla="*/ 97631 h 97631"/>
                    <a:gd name="connsiteX10" fmla="*/ 8287 w 60959"/>
                    <a:gd name="connsiteY10" fmla="*/ 75724 h 97631"/>
                    <a:gd name="connsiteX11" fmla="*/ 8954 w 60959"/>
                    <a:gd name="connsiteY11" fmla="*/ 68580 h 97631"/>
                    <a:gd name="connsiteX12" fmla="*/ 14668 w 60959"/>
                    <a:gd name="connsiteY12" fmla="*/ 41434 h 97631"/>
                    <a:gd name="connsiteX13" fmla="*/ 0 w 60959"/>
                    <a:gd name="connsiteY13" fmla="*/ 41434 h 97631"/>
                    <a:gd name="connsiteX14" fmla="*/ 3619 w 60959"/>
                    <a:gd name="connsiteY14" fmla="*/ 24193 h 97631"/>
                    <a:gd name="connsiteX15" fmla="*/ 18288 w 60959"/>
                    <a:gd name="connsiteY15" fmla="*/ 24193 h 97631"/>
                    <a:gd name="connsiteX16" fmla="*/ 21907 w 60959"/>
                    <a:gd name="connsiteY16" fmla="*/ 7049 h 97631"/>
                    <a:gd name="connsiteX17" fmla="*/ 48292 w 60959"/>
                    <a:gd name="connsiteY17" fmla="*/ 0 h 97631"/>
                    <a:gd name="connsiteX18" fmla="*/ 43148 w 60959"/>
                    <a:gd name="connsiteY18" fmla="*/ 24098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59" h="97631">
                      <a:moveTo>
                        <a:pt x="43148" y="24289"/>
                      </a:moveTo>
                      <a:lnTo>
                        <a:pt x="60960" y="24289"/>
                      </a:lnTo>
                      <a:lnTo>
                        <a:pt x="57340" y="41529"/>
                      </a:lnTo>
                      <a:lnTo>
                        <a:pt x="39529" y="41529"/>
                      </a:lnTo>
                      <a:lnTo>
                        <a:pt x="34195" y="66580"/>
                      </a:lnTo>
                      <a:cubicBezTo>
                        <a:pt x="33528" y="69628"/>
                        <a:pt x="33242" y="71723"/>
                        <a:pt x="33242" y="72866"/>
                      </a:cubicBezTo>
                      <a:cubicBezTo>
                        <a:pt x="33242" y="78010"/>
                        <a:pt x="35528" y="80296"/>
                        <a:pt x="41053" y="80296"/>
                      </a:cubicBezTo>
                      <a:cubicBezTo>
                        <a:pt x="43053" y="80296"/>
                        <a:pt x="45815" y="79915"/>
                        <a:pt x="49339" y="78867"/>
                      </a:cubicBezTo>
                      <a:lnTo>
                        <a:pt x="45720" y="96107"/>
                      </a:lnTo>
                      <a:cubicBezTo>
                        <a:pt x="40005" y="97060"/>
                        <a:pt x="35338" y="97631"/>
                        <a:pt x="31814" y="97631"/>
                      </a:cubicBezTo>
                      <a:cubicBezTo>
                        <a:pt x="16859" y="97631"/>
                        <a:pt x="8287" y="89630"/>
                        <a:pt x="8287" y="75724"/>
                      </a:cubicBezTo>
                      <a:cubicBezTo>
                        <a:pt x="8287" y="73247"/>
                        <a:pt x="8572" y="70866"/>
                        <a:pt x="8954" y="68580"/>
                      </a:cubicBezTo>
                      <a:lnTo>
                        <a:pt x="14668" y="41434"/>
                      </a:lnTo>
                      <a:lnTo>
                        <a:pt x="0" y="41434"/>
                      </a:lnTo>
                      <a:lnTo>
                        <a:pt x="3619" y="24193"/>
                      </a:lnTo>
                      <a:lnTo>
                        <a:pt x="18288" y="24193"/>
                      </a:lnTo>
                      <a:lnTo>
                        <a:pt x="21907" y="7049"/>
                      </a:lnTo>
                      <a:lnTo>
                        <a:pt x="48292" y="0"/>
                      </a:lnTo>
                      <a:lnTo>
                        <a:pt x="43148" y="24098"/>
                      </a:lnTo>
                      <a:close/>
                    </a:path>
                  </a:pathLst>
                </a:custGeom>
                <a:solidFill>
                  <a:srgbClr val="FFFFFF"/>
                </a:solidFill>
                <a:ln w="12358"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2702DCE4-AD6B-DBB6-BF8F-D7282791AF4D}"/>
                    </a:ext>
                  </a:extLst>
                </p:cNvPr>
                <p:cNvSpPr/>
                <p:nvPr/>
              </p:nvSpPr>
              <p:spPr>
                <a:xfrm>
                  <a:off x="11475338" y="6571171"/>
                  <a:ext cx="68198" cy="74009"/>
                </a:xfrm>
                <a:custGeom>
                  <a:avLst/>
                  <a:gdLst>
                    <a:gd name="connsiteX0" fmla="*/ 62675 w 68198"/>
                    <a:gd name="connsiteY0" fmla="*/ 22574 h 74009"/>
                    <a:gd name="connsiteX1" fmla="*/ 51721 w 68198"/>
                    <a:gd name="connsiteY1" fmla="*/ 20574 h 74009"/>
                    <a:gd name="connsiteX2" fmla="*/ 32004 w 68198"/>
                    <a:gd name="connsiteY2" fmla="*/ 42862 h 74009"/>
                    <a:gd name="connsiteX3" fmla="*/ 25241 w 68198"/>
                    <a:gd name="connsiteY3" fmla="*/ 74009 h 74009"/>
                    <a:gd name="connsiteX4" fmla="*/ 0 w 68198"/>
                    <a:gd name="connsiteY4" fmla="*/ 74009 h 74009"/>
                    <a:gd name="connsiteX5" fmla="*/ 14669 w 68198"/>
                    <a:gd name="connsiteY5" fmla="*/ 1714 h 74009"/>
                    <a:gd name="connsiteX6" fmla="*/ 37529 w 68198"/>
                    <a:gd name="connsiteY6" fmla="*/ 1714 h 74009"/>
                    <a:gd name="connsiteX7" fmla="*/ 34862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5" y="22574"/>
                      </a:moveTo>
                      <a:cubicBezTo>
                        <a:pt x="58198" y="21336"/>
                        <a:pt x="54578" y="20574"/>
                        <a:pt x="51721" y="20574"/>
                      </a:cubicBezTo>
                      <a:cubicBezTo>
                        <a:pt x="40196" y="20574"/>
                        <a:pt x="35147" y="27718"/>
                        <a:pt x="32004" y="42862"/>
                      </a:cubicBezTo>
                      <a:lnTo>
                        <a:pt x="25241" y="74009"/>
                      </a:lnTo>
                      <a:lnTo>
                        <a:pt x="0" y="74009"/>
                      </a:lnTo>
                      <a:lnTo>
                        <a:pt x="14669" y="1714"/>
                      </a:lnTo>
                      <a:lnTo>
                        <a:pt x="37529" y="1714"/>
                      </a:lnTo>
                      <a:lnTo>
                        <a:pt x="34862" y="14859"/>
                      </a:lnTo>
                      <a:cubicBezTo>
                        <a:pt x="41910" y="4763"/>
                        <a:pt x="48863" y="0"/>
                        <a:pt x="58674" y="0"/>
                      </a:cubicBezTo>
                      <a:cubicBezTo>
                        <a:pt x="61722" y="0"/>
                        <a:pt x="64865" y="571"/>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C99CD329-6C95-48A6-45FC-85B2AC670A7D}"/>
                    </a:ext>
                  </a:extLst>
                </p:cNvPr>
                <p:cNvSpPr/>
                <p:nvPr/>
              </p:nvSpPr>
              <p:spPr>
                <a:xfrm>
                  <a:off x="11542109" y="6570790"/>
                  <a:ext cx="75914" cy="76771"/>
                </a:xfrm>
                <a:custGeom>
                  <a:avLst/>
                  <a:gdLst>
                    <a:gd name="connsiteX0" fmla="*/ 22574 w 75914"/>
                    <a:gd name="connsiteY0" fmla="*/ 44768 h 76771"/>
                    <a:gd name="connsiteX1" fmla="*/ 41053 w 75914"/>
                    <a:gd name="connsiteY1" fmla="*/ 60293 h 76771"/>
                    <a:gd name="connsiteX2" fmla="*/ 65532 w 75914"/>
                    <a:gd name="connsiteY2" fmla="*/ 54864 h 76771"/>
                    <a:gd name="connsiteX3" fmla="*/ 62770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340 w 75914"/>
                    <a:gd name="connsiteY11" fmla="*/ 27527 h 76771"/>
                    <a:gd name="connsiteX12" fmla="*/ 42767 w 75914"/>
                    <a:gd name="connsiteY12" fmla="*/ 14478 h 76771"/>
                    <a:gd name="connsiteX13" fmla="*/ 25813 w 75914"/>
                    <a:gd name="connsiteY13" fmla="*/ 30861 h 76771"/>
                    <a:gd name="connsiteX14" fmla="*/ 55054 w 75914"/>
                    <a:gd name="connsiteY14" fmla="*/ 30861 h 76771"/>
                    <a:gd name="connsiteX15" fmla="*/ 55340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574" y="44768"/>
                      </a:moveTo>
                      <a:cubicBezTo>
                        <a:pt x="23527" y="55436"/>
                        <a:pt x="29432" y="60293"/>
                        <a:pt x="41053" y="60293"/>
                      </a:cubicBezTo>
                      <a:cubicBezTo>
                        <a:pt x="48768" y="60293"/>
                        <a:pt x="57341" y="58483"/>
                        <a:pt x="65532" y="54864"/>
                      </a:cubicBezTo>
                      <a:lnTo>
                        <a:pt x="62770" y="72676"/>
                      </a:lnTo>
                      <a:cubicBezTo>
                        <a:pt x="54197" y="75343"/>
                        <a:pt x="45244" y="76772"/>
                        <a:pt x="36195" y="76772"/>
                      </a:cubicBezTo>
                      <a:cubicBezTo>
                        <a:pt x="13525" y="76772"/>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3"/>
                        <a:pt x="75343" y="39815"/>
                        <a:pt x="74200" y="44863"/>
                      </a:cubicBezTo>
                      <a:lnTo>
                        <a:pt x="22479" y="44863"/>
                      </a:lnTo>
                      <a:close/>
                      <a:moveTo>
                        <a:pt x="55340" y="27527"/>
                      </a:moveTo>
                      <a:cubicBezTo>
                        <a:pt x="55340" y="19526"/>
                        <a:pt x="50482" y="14478"/>
                        <a:pt x="42767" y="14478"/>
                      </a:cubicBezTo>
                      <a:cubicBezTo>
                        <a:pt x="35052" y="14478"/>
                        <a:pt x="28575" y="20479"/>
                        <a:pt x="25813" y="30861"/>
                      </a:cubicBezTo>
                      <a:lnTo>
                        <a:pt x="55054" y="30861"/>
                      </a:lnTo>
                      <a:cubicBezTo>
                        <a:pt x="55150" y="29718"/>
                        <a:pt x="55340" y="28575"/>
                        <a:pt x="55340" y="27527"/>
                      </a:cubicBezTo>
                      <a:close/>
                    </a:path>
                  </a:pathLst>
                </a:custGeom>
                <a:solidFill>
                  <a:srgbClr val="FFFFFF"/>
                </a:solidFill>
                <a:ln w="12358"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4EA207E8-0E72-9F4A-379A-77CD20CF3FD0}"/>
                    </a:ext>
                  </a:extLst>
                </p:cNvPr>
                <p:cNvSpPr/>
                <p:nvPr/>
              </p:nvSpPr>
              <p:spPr>
                <a:xfrm>
                  <a:off x="11144154" y="6688042"/>
                  <a:ext cx="94773" cy="99345"/>
                </a:xfrm>
                <a:custGeom>
                  <a:avLst/>
                  <a:gdLst>
                    <a:gd name="connsiteX0" fmla="*/ 94774 w 94773"/>
                    <a:gd name="connsiteY0" fmla="*/ 0 h 99345"/>
                    <a:gd name="connsiteX1" fmla="*/ 74295 w 94773"/>
                    <a:gd name="connsiteY1" fmla="*/ 97250 h 99345"/>
                    <a:gd name="connsiteX2" fmla="*/ 51911 w 94773"/>
                    <a:gd name="connsiteY2" fmla="*/ 97250 h 99345"/>
                    <a:gd name="connsiteX3" fmla="*/ 54578 w 94773"/>
                    <a:gd name="connsiteY3" fmla="*/ 85153 h 99345"/>
                    <a:gd name="connsiteX4" fmla="*/ 28194 w 94773"/>
                    <a:gd name="connsiteY4" fmla="*/ 99346 h 99345"/>
                    <a:gd name="connsiteX5" fmla="*/ 0 w 94773"/>
                    <a:gd name="connsiteY5" fmla="*/ 67247 h 99345"/>
                    <a:gd name="connsiteX6" fmla="*/ 38291 w 94773"/>
                    <a:gd name="connsiteY6" fmla="*/ 23241 h 99345"/>
                    <a:gd name="connsiteX7" fmla="*/ 62008 w 94773"/>
                    <a:gd name="connsiteY7" fmla="*/ 37433 h 99345"/>
                    <a:gd name="connsiteX8" fmla="*/ 70009 w 94773"/>
                    <a:gd name="connsiteY8" fmla="*/ 0 h 99345"/>
                    <a:gd name="connsiteX9" fmla="*/ 94774 w 94773"/>
                    <a:gd name="connsiteY9" fmla="*/ 0 h 99345"/>
                    <a:gd name="connsiteX10" fmla="*/ 43910 w 94773"/>
                    <a:gd name="connsiteY10" fmla="*/ 41910 h 99345"/>
                    <a:gd name="connsiteX11" fmla="*/ 25813 w 94773"/>
                    <a:gd name="connsiteY11" fmla="*/ 66675 h 99345"/>
                    <a:gd name="connsiteX12" fmla="*/ 38291 w 94773"/>
                    <a:gd name="connsiteY12" fmla="*/ 80677 h 99345"/>
                    <a:gd name="connsiteX13" fmla="*/ 57341 w 94773"/>
                    <a:gd name="connsiteY13" fmla="*/ 56578 h 99345"/>
                    <a:gd name="connsiteX14" fmla="*/ 43910 w 94773"/>
                    <a:gd name="connsiteY14" fmla="*/ 41910 h 9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 h="99345">
                      <a:moveTo>
                        <a:pt x="94774" y="0"/>
                      </a:moveTo>
                      <a:lnTo>
                        <a:pt x="74295" y="97250"/>
                      </a:lnTo>
                      <a:lnTo>
                        <a:pt x="51911" y="97250"/>
                      </a:lnTo>
                      <a:lnTo>
                        <a:pt x="54578" y="85153"/>
                      </a:lnTo>
                      <a:cubicBezTo>
                        <a:pt x="47530" y="94583"/>
                        <a:pt x="38576" y="99346"/>
                        <a:pt x="28194" y="99346"/>
                      </a:cubicBezTo>
                      <a:cubicBezTo>
                        <a:pt x="11049" y="99346"/>
                        <a:pt x="0" y="87154"/>
                        <a:pt x="0" y="67247"/>
                      </a:cubicBezTo>
                      <a:cubicBezTo>
                        <a:pt x="0" y="41053"/>
                        <a:pt x="15812" y="23241"/>
                        <a:pt x="38291" y="23241"/>
                      </a:cubicBezTo>
                      <a:cubicBezTo>
                        <a:pt x="48768" y="23241"/>
                        <a:pt x="57055" y="28099"/>
                        <a:pt x="62008" y="37433"/>
                      </a:cubicBezTo>
                      <a:lnTo>
                        <a:pt x="70009" y="0"/>
                      </a:lnTo>
                      <a:lnTo>
                        <a:pt x="94774" y="0"/>
                      </a:lnTo>
                      <a:close/>
                      <a:moveTo>
                        <a:pt x="43910" y="41910"/>
                      </a:moveTo>
                      <a:cubicBezTo>
                        <a:pt x="34290" y="41910"/>
                        <a:pt x="25813" y="52292"/>
                        <a:pt x="25813" y="66675"/>
                      </a:cubicBezTo>
                      <a:cubicBezTo>
                        <a:pt x="25813" y="75057"/>
                        <a:pt x="30861" y="80677"/>
                        <a:pt x="38291" y="80677"/>
                      </a:cubicBezTo>
                      <a:cubicBezTo>
                        <a:pt x="48387" y="80677"/>
                        <a:pt x="57341" y="70295"/>
                        <a:pt x="57341" y="56578"/>
                      </a:cubicBezTo>
                      <a:cubicBezTo>
                        <a:pt x="57341" y="47720"/>
                        <a:pt x="51721" y="41910"/>
                        <a:pt x="43910" y="41910"/>
                      </a:cubicBezTo>
                      <a:close/>
                    </a:path>
                  </a:pathLst>
                </a:custGeom>
                <a:solidFill>
                  <a:srgbClr val="FFFFFF"/>
                </a:solidFill>
                <a:ln w="12358"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3BADA71B-CE54-9755-94BE-24760D45C1E9}"/>
                    </a:ext>
                  </a:extLst>
                </p:cNvPr>
                <p:cNvSpPr/>
                <p:nvPr/>
              </p:nvSpPr>
              <p:spPr>
                <a:xfrm>
                  <a:off x="11239976" y="6710902"/>
                  <a:ext cx="75914" cy="76771"/>
                </a:xfrm>
                <a:custGeom>
                  <a:avLst/>
                  <a:gdLst>
                    <a:gd name="connsiteX0" fmla="*/ 22670 w 75914"/>
                    <a:gd name="connsiteY0" fmla="*/ 44767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70" y="44767"/>
                      </a:moveTo>
                      <a:cubicBezTo>
                        <a:pt x="23622" y="55435"/>
                        <a:pt x="29527" y="60293"/>
                        <a:pt x="41148" y="60293"/>
                      </a:cubicBezTo>
                      <a:cubicBezTo>
                        <a:pt x="48863" y="60293"/>
                        <a:pt x="57436" y="58483"/>
                        <a:pt x="65627" y="54864"/>
                      </a:cubicBezTo>
                      <a:lnTo>
                        <a:pt x="62865" y="72676"/>
                      </a:lnTo>
                      <a:cubicBezTo>
                        <a:pt x="54293" y="75343"/>
                        <a:pt x="45339" y="76771"/>
                        <a:pt x="36195" y="76771"/>
                      </a:cubicBezTo>
                      <a:cubicBezTo>
                        <a:pt x="13526" y="76771"/>
                        <a:pt x="0" y="63437"/>
                        <a:pt x="0" y="42958"/>
                      </a:cubicBezTo>
                      <a:cubicBezTo>
                        <a:pt x="0" y="31147"/>
                        <a:pt x="5048" y="18955"/>
                        <a:pt x="12859" y="11335"/>
                      </a:cubicBezTo>
                      <a:cubicBezTo>
                        <a:pt x="20383" y="3905"/>
                        <a:pt x="31337" y="0"/>
                        <a:pt x="44958" y="0"/>
                      </a:cubicBezTo>
                      <a:cubicBezTo>
                        <a:pt x="64961" y="0"/>
                        <a:pt x="75914" y="11335"/>
                        <a:pt x="75914" y="31147"/>
                      </a:cubicBezTo>
                      <a:cubicBezTo>
                        <a:pt x="75914" y="35242"/>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9D84A575-1153-5A16-03F4-F8A78422808A}"/>
                    </a:ext>
                  </a:extLst>
                </p:cNvPr>
                <p:cNvSpPr/>
                <p:nvPr/>
              </p:nvSpPr>
              <p:spPr>
                <a:xfrm>
                  <a:off x="11364086" y="6710998"/>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6 w 68865"/>
                    <a:gd name="connsiteY8" fmla="*/ 59055 h 76200"/>
                    <a:gd name="connsiteX9" fmla="*/ 37909 w 68865"/>
                    <a:gd name="connsiteY9" fmla="*/ 52578 h 76200"/>
                    <a:gd name="connsiteX10" fmla="*/ 27432 w 68865"/>
                    <a:gd name="connsiteY10" fmla="*/ 44005 h 76200"/>
                    <a:gd name="connsiteX11" fmla="*/ 9334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243"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6" y="59055"/>
                      </a:cubicBezTo>
                      <a:cubicBezTo>
                        <a:pt x="33623" y="59055"/>
                        <a:pt x="37909" y="56674"/>
                        <a:pt x="37909" y="52578"/>
                      </a:cubicBezTo>
                      <a:cubicBezTo>
                        <a:pt x="37909" y="47530"/>
                        <a:pt x="33719" y="46577"/>
                        <a:pt x="27432" y="44005"/>
                      </a:cubicBezTo>
                      <a:cubicBezTo>
                        <a:pt x="15621" y="39243"/>
                        <a:pt x="9334" y="34766"/>
                        <a:pt x="9334" y="23717"/>
                      </a:cubicBezTo>
                      <a:cubicBezTo>
                        <a:pt x="9334"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6C15B92A-1514-8C3A-793A-59129A936875}"/>
                    </a:ext>
                  </a:extLst>
                </p:cNvPr>
                <p:cNvSpPr/>
                <p:nvPr/>
              </p:nvSpPr>
              <p:spPr>
                <a:xfrm>
                  <a:off x="11438953" y="6710902"/>
                  <a:ext cx="75914" cy="76771"/>
                </a:xfrm>
                <a:custGeom>
                  <a:avLst/>
                  <a:gdLst>
                    <a:gd name="connsiteX0" fmla="*/ 22574 w 75914"/>
                    <a:gd name="connsiteY0" fmla="*/ 44767 h 76771"/>
                    <a:gd name="connsiteX1" fmla="*/ 41053 w 75914"/>
                    <a:gd name="connsiteY1" fmla="*/ 60293 h 76771"/>
                    <a:gd name="connsiteX2" fmla="*/ 65532 w 75914"/>
                    <a:gd name="connsiteY2" fmla="*/ 54864 h 76771"/>
                    <a:gd name="connsiteX3" fmla="*/ 62770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340 w 75914"/>
                    <a:gd name="connsiteY11" fmla="*/ 27527 h 76771"/>
                    <a:gd name="connsiteX12" fmla="*/ 42767 w 75914"/>
                    <a:gd name="connsiteY12" fmla="*/ 14478 h 76771"/>
                    <a:gd name="connsiteX13" fmla="*/ 25813 w 75914"/>
                    <a:gd name="connsiteY13" fmla="*/ 30861 h 76771"/>
                    <a:gd name="connsiteX14" fmla="*/ 55055 w 75914"/>
                    <a:gd name="connsiteY14" fmla="*/ 30861 h 76771"/>
                    <a:gd name="connsiteX15" fmla="*/ 55340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574" y="44767"/>
                      </a:moveTo>
                      <a:cubicBezTo>
                        <a:pt x="23527" y="55435"/>
                        <a:pt x="29432" y="60293"/>
                        <a:pt x="41053" y="60293"/>
                      </a:cubicBezTo>
                      <a:cubicBezTo>
                        <a:pt x="48768" y="60293"/>
                        <a:pt x="57340" y="58483"/>
                        <a:pt x="65532" y="54864"/>
                      </a:cubicBezTo>
                      <a:lnTo>
                        <a:pt x="62770" y="72676"/>
                      </a:lnTo>
                      <a:cubicBezTo>
                        <a:pt x="54197" y="75343"/>
                        <a:pt x="45244" y="76771"/>
                        <a:pt x="36195" y="76771"/>
                      </a:cubicBezTo>
                      <a:cubicBezTo>
                        <a:pt x="13526" y="76771"/>
                        <a:pt x="0" y="63437"/>
                        <a:pt x="0" y="42958"/>
                      </a:cubicBezTo>
                      <a:cubicBezTo>
                        <a:pt x="0" y="31147"/>
                        <a:pt x="5048" y="18955"/>
                        <a:pt x="12859" y="11335"/>
                      </a:cubicBezTo>
                      <a:cubicBezTo>
                        <a:pt x="20384" y="3905"/>
                        <a:pt x="31337" y="0"/>
                        <a:pt x="44958" y="0"/>
                      </a:cubicBezTo>
                      <a:cubicBezTo>
                        <a:pt x="64960" y="0"/>
                        <a:pt x="75914" y="11335"/>
                        <a:pt x="75914" y="31147"/>
                      </a:cubicBezTo>
                      <a:cubicBezTo>
                        <a:pt x="75914" y="35242"/>
                        <a:pt x="75343" y="39815"/>
                        <a:pt x="74200" y="44863"/>
                      </a:cubicBezTo>
                      <a:lnTo>
                        <a:pt x="22479" y="44863"/>
                      </a:lnTo>
                      <a:close/>
                      <a:moveTo>
                        <a:pt x="55340" y="27527"/>
                      </a:moveTo>
                      <a:cubicBezTo>
                        <a:pt x="55340" y="19526"/>
                        <a:pt x="50483" y="14478"/>
                        <a:pt x="42767" y="14478"/>
                      </a:cubicBezTo>
                      <a:cubicBezTo>
                        <a:pt x="35052" y="14478"/>
                        <a:pt x="28575" y="20479"/>
                        <a:pt x="25813" y="30861"/>
                      </a:cubicBezTo>
                      <a:lnTo>
                        <a:pt x="55055" y="30861"/>
                      </a:lnTo>
                      <a:cubicBezTo>
                        <a:pt x="55150" y="29718"/>
                        <a:pt x="55340" y="28575"/>
                        <a:pt x="55340" y="27527"/>
                      </a:cubicBezTo>
                      <a:close/>
                    </a:path>
                  </a:pathLst>
                </a:custGeom>
                <a:solidFill>
                  <a:srgbClr val="FFFFFF"/>
                </a:solidFill>
                <a:ln w="12358"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8CBD18E9-A822-D953-3045-78DFEFDC04A6}"/>
                    </a:ext>
                  </a:extLst>
                </p:cNvPr>
                <p:cNvSpPr/>
                <p:nvPr/>
              </p:nvSpPr>
              <p:spPr>
                <a:xfrm>
                  <a:off x="11521439" y="6711283"/>
                  <a:ext cx="68198" cy="74009"/>
                </a:xfrm>
                <a:custGeom>
                  <a:avLst/>
                  <a:gdLst>
                    <a:gd name="connsiteX0" fmla="*/ 62675 w 68198"/>
                    <a:gd name="connsiteY0" fmla="*/ 22574 h 74009"/>
                    <a:gd name="connsiteX1" fmla="*/ 51721 w 68198"/>
                    <a:gd name="connsiteY1" fmla="*/ 20574 h 74009"/>
                    <a:gd name="connsiteX2" fmla="*/ 32004 w 68198"/>
                    <a:gd name="connsiteY2" fmla="*/ 42863 h 74009"/>
                    <a:gd name="connsiteX3" fmla="*/ 25241 w 68198"/>
                    <a:gd name="connsiteY3" fmla="*/ 74009 h 74009"/>
                    <a:gd name="connsiteX4" fmla="*/ 0 w 68198"/>
                    <a:gd name="connsiteY4" fmla="*/ 74009 h 74009"/>
                    <a:gd name="connsiteX5" fmla="*/ 14669 w 68198"/>
                    <a:gd name="connsiteY5" fmla="*/ 1715 h 74009"/>
                    <a:gd name="connsiteX6" fmla="*/ 37529 w 68198"/>
                    <a:gd name="connsiteY6" fmla="*/ 1715 h 74009"/>
                    <a:gd name="connsiteX7" fmla="*/ 34862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5" y="22574"/>
                      </a:moveTo>
                      <a:cubicBezTo>
                        <a:pt x="58198" y="21336"/>
                        <a:pt x="54578" y="20574"/>
                        <a:pt x="51721" y="20574"/>
                      </a:cubicBezTo>
                      <a:cubicBezTo>
                        <a:pt x="40196" y="20574"/>
                        <a:pt x="35147" y="27718"/>
                        <a:pt x="32004" y="42863"/>
                      </a:cubicBezTo>
                      <a:lnTo>
                        <a:pt x="25241" y="74009"/>
                      </a:lnTo>
                      <a:lnTo>
                        <a:pt x="0" y="74009"/>
                      </a:lnTo>
                      <a:lnTo>
                        <a:pt x="14669" y="1715"/>
                      </a:lnTo>
                      <a:lnTo>
                        <a:pt x="37529" y="1715"/>
                      </a:lnTo>
                      <a:lnTo>
                        <a:pt x="34862" y="14859"/>
                      </a:lnTo>
                      <a:cubicBezTo>
                        <a:pt x="41910" y="4763"/>
                        <a:pt x="48863" y="0"/>
                        <a:pt x="58674" y="0"/>
                      </a:cubicBezTo>
                      <a:cubicBezTo>
                        <a:pt x="61722" y="0"/>
                        <a:pt x="64865" y="572"/>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2D31F7E8-E214-7F5D-E546-839F0812A5B0}"/>
                    </a:ext>
                  </a:extLst>
                </p:cNvPr>
                <p:cNvSpPr/>
                <p:nvPr/>
              </p:nvSpPr>
              <p:spPr>
                <a:xfrm>
                  <a:off x="11590591" y="6713284"/>
                  <a:ext cx="82581" cy="72008"/>
                </a:xfrm>
                <a:custGeom>
                  <a:avLst/>
                  <a:gdLst>
                    <a:gd name="connsiteX0" fmla="*/ 24955 w 82581"/>
                    <a:gd name="connsiteY0" fmla="*/ 0 h 72008"/>
                    <a:gd name="connsiteX1" fmla="*/ 30575 w 82581"/>
                    <a:gd name="connsiteY1" fmla="*/ 51816 h 72008"/>
                    <a:gd name="connsiteX2" fmla="*/ 56197 w 82581"/>
                    <a:gd name="connsiteY2" fmla="*/ 0 h 72008"/>
                    <a:gd name="connsiteX3" fmla="*/ 82582 w 82581"/>
                    <a:gd name="connsiteY3" fmla="*/ 0 h 72008"/>
                    <a:gd name="connsiteX4" fmla="*/ 40291 w 82581"/>
                    <a:gd name="connsiteY4" fmla="*/ 72009 h 72008"/>
                    <a:gd name="connsiteX5" fmla="*/ 12097 w 82581"/>
                    <a:gd name="connsiteY5" fmla="*/ 72009 h 72008"/>
                    <a:gd name="connsiteX6" fmla="*/ 0 w 82581"/>
                    <a:gd name="connsiteY6" fmla="*/ 0 h 72008"/>
                    <a:gd name="connsiteX7" fmla="*/ 24955 w 82581"/>
                    <a:gd name="connsiteY7" fmla="*/ 0 h 7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81" h="72008">
                      <a:moveTo>
                        <a:pt x="24955" y="0"/>
                      </a:moveTo>
                      <a:lnTo>
                        <a:pt x="30575" y="51816"/>
                      </a:lnTo>
                      <a:lnTo>
                        <a:pt x="56197" y="0"/>
                      </a:lnTo>
                      <a:lnTo>
                        <a:pt x="82582" y="0"/>
                      </a:lnTo>
                      <a:lnTo>
                        <a:pt x="40291" y="72009"/>
                      </a:lnTo>
                      <a:lnTo>
                        <a:pt x="12097" y="72009"/>
                      </a:lnTo>
                      <a:lnTo>
                        <a:pt x="0" y="0"/>
                      </a:lnTo>
                      <a:lnTo>
                        <a:pt x="24955" y="0"/>
                      </a:lnTo>
                      <a:close/>
                    </a:path>
                  </a:pathLst>
                </a:custGeom>
                <a:solidFill>
                  <a:srgbClr val="FFFFFF"/>
                </a:solidFill>
                <a:ln w="12358"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D231E327-D032-173A-0FC0-ABA38F8AE541}"/>
                    </a:ext>
                  </a:extLst>
                </p:cNvPr>
                <p:cNvSpPr/>
                <p:nvPr/>
              </p:nvSpPr>
              <p:spPr>
                <a:xfrm>
                  <a:off x="11671839" y="6688042"/>
                  <a:ext cx="45434" cy="97250"/>
                </a:xfrm>
                <a:custGeom>
                  <a:avLst/>
                  <a:gdLst>
                    <a:gd name="connsiteX0" fmla="*/ 40196 w 45434"/>
                    <a:gd name="connsiteY0" fmla="*/ 25051 h 97250"/>
                    <a:gd name="connsiteX1" fmla="*/ 24479 w 45434"/>
                    <a:gd name="connsiteY1" fmla="*/ 97250 h 97250"/>
                    <a:gd name="connsiteX2" fmla="*/ 0 w 45434"/>
                    <a:gd name="connsiteY2" fmla="*/ 97250 h 97250"/>
                    <a:gd name="connsiteX3" fmla="*/ 15716 w 45434"/>
                    <a:gd name="connsiteY3" fmla="*/ 25051 h 97250"/>
                    <a:gd name="connsiteX4" fmla="*/ 40196 w 45434"/>
                    <a:gd name="connsiteY4" fmla="*/ 25051 h 97250"/>
                    <a:gd name="connsiteX5" fmla="*/ 45339 w 45434"/>
                    <a:gd name="connsiteY5" fmla="*/ 0 h 97250"/>
                    <a:gd name="connsiteX6" fmla="*/ 42863 w 45434"/>
                    <a:gd name="connsiteY6" fmla="*/ 12859 h 97250"/>
                    <a:gd name="connsiteX7" fmla="*/ 18383 w 45434"/>
                    <a:gd name="connsiteY7" fmla="*/ 12859 h 97250"/>
                    <a:gd name="connsiteX8" fmla="*/ 20765 w 45434"/>
                    <a:gd name="connsiteY8" fmla="*/ 0 h 97250"/>
                    <a:gd name="connsiteX9" fmla="*/ 45434 w 45434"/>
                    <a:gd name="connsiteY9" fmla="*/ 0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 h="97250">
                      <a:moveTo>
                        <a:pt x="40196" y="25051"/>
                      </a:moveTo>
                      <a:lnTo>
                        <a:pt x="24479" y="97250"/>
                      </a:lnTo>
                      <a:lnTo>
                        <a:pt x="0" y="97250"/>
                      </a:lnTo>
                      <a:lnTo>
                        <a:pt x="15716" y="25051"/>
                      </a:lnTo>
                      <a:lnTo>
                        <a:pt x="40196" y="25051"/>
                      </a:lnTo>
                      <a:close/>
                      <a:moveTo>
                        <a:pt x="45339" y="0"/>
                      </a:moveTo>
                      <a:lnTo>
                        <a:pt x="42863" y="12859"/>
                      </a:lnTo>
                      <a:lnTo>
                        <a:pt x="18383" y="12859"/>
                      </a:lnTo>
                      <a:lnTo>
                        <a:pt x="20765" y="0"/>
                      </a:lnTo>
                      <a:lnTo>
                        <a:pt x="45434" y="0"/>
                      </a:lnTo>
                      <a:close/>
                    </a:path>
                  </a:pathLst>
                </a:custGeom>
                <a:solidFill>
                  <a:srgbClr val="FFFFFF"/>
                </a:solidFill>
                <a:ln w="12358"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2EC75A10-BB02-2BF0-5FEE-676355720323}"/>
                    </a:ext>
                  </a:extLst>
                </p:cNvPr>
                <p:cNvSpPr/>
                <p:nvPr/>
              </p:nvSpPr>
              <p:spPr>
                <a:xfrm>
                  <a:off x="11718512" y="6711093"/>
                  <a:ext cx="69818" cy="75438"/>
                </a:xfrm>
                <a:custGeom>
                  <a:avLst/>
                  <a:gdLst>
                    <a:gd name="connsiteX0" fmla="*/ 64008 w 69818"/>
                    <a:gd name="connsiteY0" fmla="*/ 22193 h 75438"/>
                    <a:gd name="connsiteX1" fmla="*/ 48577 w 69818"/>
                    <a:gd name="connsiteY1" fmla="*/ 18383 h 75438"/>
                    <a:gd name="connsiteX2" fmla="*/ 26289 w 69818"/>
                    <a:gd name="connsiteY2" fmla="*/ 39148 h 75438"/>
                    <a:gd name="connsiteX3" fmla="*/ 44958 w 69818"/>
                    <a:gd name="connsiteY3" fmla="*/ 56769 h 75438"/>
                    <a:gd name="connsiteX4" fmla="*/ 59246 w 69818"/>
                    <a:gd name="connsiteY4" fmla="*/ 53435 h 75438"/>
                    <a:gd name="connsiteX5" fmla="*/ 56293 w 69818"/>
                    <a:gd name="connsiteY5" fmla="*/ 72485 h 75438"/>
                    <a:gd name="connsiteX6" fmla="*/ 35719 w 69818"/>
                    <a:gd name="connsiteY6" fmla="*/ 75438 h 75438"/>
                    <a:gd name="connsiteX7" fmla="*/ 0 w 69818"/>
                    <a:gd name="connsiteY7" fmla="*/ 41910 h 75438"/>
                    <a:gd name="connsiteX8" fmla="*/ 45720 w 69818"/>
                    <a:gd name="connsiteY8" fmla="*/ 0 h 75438"/>
                    <a:gd name="connsiteX9" fmla="*/ 69818 w 69818"/>
                    <a:gd name="connsiteY9" fmla="*/ 4763 h 75438"/>
                    <a:gd name="connsiteX10" fmla="*/ 64103 w 69818"/>
                    <a:gd name="connsiteY10" fmla="*/ 22098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18" h="75438">
                      <a:moveTo>
                        <a:pt x="64008" y="22193"/>
                      </a:moveTo>
                      <a:cubicBezTo>
                        <a:pt x="58674" y="19717"/>
                        <a:pt x="53531" y="18383"/>
                        <a:pt x="48577" y="18383"/>
                      </a:cubicBezTo>
                      <a:cubicBezTo>
                        <a:pt x="35147" y="18383"/>
                        <a:pt x="26289" y="26765"/>
                        <a:pt x="26289" y="39148"/>
                      </a:cubicBezTo>
                      <a:cubicBezTo>
                        <a:pt x="26289" y="49911"/>
                        <a:pt x="33433" y="56769"/>
                        <a:pt x="44958" y="56769"/>
                      </a:cubicBezTo>
                      <a:cubicBezTo>
                        <a:pt x="49625" y="56769"/>
                        <a:pt x="54197" y="55626"/>
                        <a:pt x="59246" y="53435"/>
                      </a:cubicBezTo>
                      <a:lnTo>
                        <a:pt x="56293" y="72485"/>
                      </a:lnTo>
                      <a:cubicBezTo>
                        <a:pt x="48768" y="74486"/>
                        <a:pt x="42005" y="75438"/>
                        <a:pt x="35719" y="75438"/>
                      </a:cubicBezTo>
                      <a:cubicBezTo>
                        <a:pt x="13621" y="75438"/>
                        <a:pt x="0" y="61817"/>
                        <a:pt x="0" y="41910"/>
                      </a:cubicBezTo>
                      <a:cubicBezTo>
                        <a:pt x="0" y="17526"/>
                        <a:pt x="17526" y="0"/>
                        <a:pt x="45720" y="0"/>
                      </a:cubicBezTo>
                      <a:cubicBezTo>
                        <a:pt x="53816" y="0"/>
                        <a:pt x="61817" y="1524"/>
                        <a:pt x="69818" y="4763"/>
                      </a:cubicBezTo>
                      <a:lnTo>
                        <a:pt x="64103" y="22098"/>
                      </a:lnTo>
                      <a:close/>
                    </a:path>
                  </a:pathLst>
                </a:custGeom>
                <a:solidFill>
                  <a:srgbClr val="FFFFFF"/>
                </a:solidFill>
                <a:ln w="12358"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F5C9F7DC-2DD4-70A6-AEF4-CC9B799D7350}"/>
                    </a:ext>
                  </a:extLst>
                </p:cNvPr>
                <p:cNvSpPr/>
                <p:nvPr/>
              </p:nvSpPr>
              <p:spPr>
                <a:xfrm>
                  <a:off x="11789187" y="6710902"/>
                  <a:ext cx="75914" cy="76771"/>
                </a:xfrm>
                <a:custGeom>
                  <a:avLst/>
                  <a:gdLst>
                    <a:gd name="connsiteX0" fmla="*/ 22669 w 75914"/>
                    <a:gd name="connsiteY0" fmla="*/ 44767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69" y="44767"/>
                      </a:moveTo>
                      <a:cubicBezTo>
                        <a:pt x="23622" y="55435"/>
                        <a:pt x="29527" y="60293"/>
                        <a:pt x="41148" y="60293"/>
                      </a:cubicBezTo>
                      <a:cubicBezTo>
                        <a:pt x="48863" y="60293"/>
                        <a:pt x="57436" y="58483"/>
                        <a:pt x="65627" y="54864"/>
                      </a:cubicBezTo>
                      <a:lnTo>
                        <a:pt x="62865" y="72676"/>
                      </a:lnTo>
                      <a:cubicBezTo>
                        <a:pt x="54293" y="75343"/>
                        <a:pt x="45339" y="76771"/>
                        <a:pt x="36195" y="76771"/>
                      </a:cubicBezTo>
                      <a:cubicBezTo>
                        <a:pt x="13525" y="76771"/>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2"/>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73F81A9F-AE00-6E35-3AB0-BD8212A2100A}"/>
                    </a:ext>
                  </a:extLst>
                </p:cNvPr>
                <p:cNvSpPr/>
                <p:nvPr/>
              </p:nvSpPr>
              <p:spPr>
                <a:xfrm>
                  <a:off x="11870054" y="6710998"/>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7 w 68865"/>
                    <a:gd name="connsiteY8" fmla="*/ 59055 h 76200"/>
                    <a:gd name="connsiteX9" fmla="*/ 37910 w 68865"/>
                    <a:gd name="connsiteY9" fmla="*/ 52578 h 76200"/>
                    <a:gd name="connsiteX10" fmla="*/ 27432 w 68865"/>
                    <a:gd name="connsiteY10" fmla="*/ 44005 h 76200"/>
                    <a:gd name="connsiteX11" fmla="*/ 9335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7" y="59055"/>
                      </a:cubicBezTo>
                      <a:cubicBezTo>
                        <a:pt x="33623" y="59055"/>
                        <a:pt x="37910" y="56674"/>
                        <a:pt x="37910" y="52578"/>
                      </a:cubicBezTo>
                      <a:cubicBezTo>
                        <a:pt x="37910" y="47530"/>
                        <a:pt x="33719" y="46577"/>
                        <a:pt x="27432" y="44005"/>
                      </a:cubicBezTo>
                      <a:cubicBezTo>
                        <a:pt x="15621" y="39243"/>
                        <a:pt x="9335" y="34766"/>
                        <a:pt x="9335" y="23717"/>
                      </a:cubicBezTo>
                      <a:cubicBezTo>
                        <a:pt x="9335"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346FD3E3-EBFB-5579-79AC-E95D777A8321}"/>
                    </a:ext>
                  </a:extLst>
                </p:cNvPr>
                <p:cNvSpPr/>
                <p:nvPr/>
              </p:nvSpPr>
              <p:spPr>
                <a:xfrm>
                  <a:off x="11983307" y="6710998"/>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7 w 68865"/>
                    <a:gd name="connsiteY8" fmla="*/ 59055 h 76200"/>
                    <a:gd name="connsiteX9" fmla="*/ 37910 w 68865"/>
                    <a:gd name="connsiteY9" fmla="*/ 52578 h 76200"/>
                    <a:gd name="connsiteX10" fmla="*/ 27432 w 68865"/>
                    <a:gd name="connsiteY10" fmla="*/ 44005 h 76200"/>
                    <a:gd name="connsiteX11" fmla="*/ 9335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7" y="59055"/>
                      </a:cubicBezTo>
                      <a:cubicBezTo>
                        <a:pt x="33623" y="59055"/>
                        <a:pt x="37910" y="56674"/>
                        <a:pt x="37910" y="52578"/>
                      </a:cubicBezTo>
                      <a:cubicBezTo>
                        <a:pt x="37910" y="47530"/>
                        <a:pt x="33719" y="46577"/>
                        <a:pt x="27432" y="44005"/>
                      </a:cubicBezTo>
                      <a:cubicBezTo>
                        <a:pt x="15621" y="39243"/>
                        <a:pt x="9335" y="34766"/>
                        <a:pt x="9335" y="23717"/>
                      </a:cubicBezTo>
                      <a:cubicBezTo>
                        <a:pt x="9335"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32A5349A-9603-E4E9-4830-08872A970E69}"/>
                    </a:ext>
                  </a:extLst>
                </p:cNvPr>
                <p:cNvSpPr/>
                <p:nvPr/>
              </p:nvSpPr>
              <p:spPr>
                <a:xfrm>
                  <a:off x="12057221" y="6711093"/>
                  <a:ext cx="69818" cy="75438"/>
                </a:xfrm>
                <a:custGeom>
                  <a:avLst/>
                  <a:gdLst>
                    <a:gd name="connsiteX0" fmla="*/ 64008 w 69818"/>
                    <a:gd name="connsiteY0" fmla="*/ 22193 h 75438"/>
                    <a:gd name="connsiteX1" fmla="*/ 48577 w 69818"/>
                    <a:gd name="connsiteY1" fmla="*/ 18383 h 75438"/>
                    <a:gd name="connsiteX2" fmla="*/ 26289 w 69818"/>
                    <a:gd name="connsiteY2" fmla="*/ 39148 h 75438"/>
                    <a:gd name="connsiteX3" fmla="*/ 44958 w 69818"/>
                    <a:gd name="connsiteY3" fmla="*/ 56769 h 75438"/>
                    <a:gd name="connsiteX4" fmla="*/ 59246 w 69818"/>
                    <a:gd name="connsiteY4" fmla="*/ 53435 h 75438"/>
                    <a:gd name="connsiteX5" fmla="*/ 56293 w 69818"/>
                    <a:gd name="connsiteY5" fmla="*/ 72485 h 75438"/>
                    <a:gd name="connsiteX6" fmla="*/ 35719 w 69818"/>
                    <a:gd name="connsiteY6" fmla="*/ 75438 h 75438"/>
                    <a:gd name="connsiteX7" fmla="*/ 0 w 69818"/>
                    <a:gd name="connsiteY7" fmla="*/ 41910 h 75438"/>
                    <a:gd name="connsiteX8" fmla="*/ 45720 w 69818"/>
                    <a:gd name="connsiteY8" fmla="*/ 0 h 75438"/>
                    <a:gd name="connsiteX9" fmla="*/ 69818 w 69818"/>
                    <a:gd name="connsiteY9" fmla="*/ 4763 h 75438"/>
                    <a:gd name="connsiteX10" fmla="*/ 64103 w 69818"/>
                    <a:gd name="connsiteY10" fmla="*/ 22098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18" h="75438">
                      <a:moveTo>
                        <a:pt x="64008" y="22193"/>
                      </a:moveTo>
                      <a:cubicBezTo>
                        <a:pt x="58674" y="19717"/>
                        <a:pt x="53531" y="18383"/>
                        <a:pt x="48577" y="18383"/>
                      </a:cubicBezTo>
                      <a:cubicBezTo>
                        <a:pt x="35147" y="18383"/>
                        <a:pt x="26289" y="26765"/>
                        <a:pt x="26289" y="39148"/>
                      </a:cubicBezTo>
                      <a:cubicBezTo>
                        <a:pt x="26289" y="49911"/>
                        <a:pt x="33433" y="56769"/>
                        <a:pt x="44958" y="56769"/>
                      </a:cubicBezTo>
                      <a:cubicBezTo>
                        <a:pt x="49625" y="56769"/>
                        <a:pt x="54197" y="55626"/>
                        <a:pt x="59246" y="53435"/>
                      </a:cubicBezTo>
                      <a:lnTo>
                        <a:pt x="56293" y="72485"/>
                      </a:lnTo>
                      <a:cubicBezTo>
                        <a:pt x="48768" y="74486"/>
                        <a:pt x="42005" y="75438"/>
                        <a:pt x="35719" y="75438"/>
                      </a:cubicBezTo>
                      <a:cubicBezTo>
                        <a:pt x="13621" y="75438"/>
                        <a:pt x="0" y="61817"/>
                        <a:pt x="0" y="41910"/>
                      </a:cubicBezTo>
                      <a:cubicBezTo>
                        <a:pt x="0" y="17526"/>
                        <a:pt x="17526" y="0"/>
                        <a:pt x="45720" y="0"/>
                      </a:cubicBezTo>
                      <a:cubicBezTo>
                        <a:pt x="53816" y="0"/>
                        <a:pt x="61817" y="1524"/>
                        <a:pt x="69818" y="4763"/>
                      </a:cubicBezTo>
                      <a:lnTo>
                        <a:pt x="64103" y="22098"/>
                      </a:lnTo>
                      <a:close/>
                    </a:path>
                  </a:pathLst>
                </a:custGeom>
                <a:solidFill>
                  <a:srgbClr val="FFFFFF"/>
                </a:solidFill>
                <a:ln w="12358"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BAAD362C-AD77-1FEE-ED1E-7905A6961C59}"/>
                    </a:ext>
                  </a:extLst>
                </p:cNvPr>
                <p:cNvSpPr/>
                <p:nvPr/>
              </p:nvSpPr>
              <p:spPr>
                <a:xfrm>
                  <a:off x="12127991" y="6711283"/>
                  <a:ext cx="83629" cy="76104"/>
                </a:xfrm>
                <a:custGeom>
                  <a:avLst/>
                  <a:gdLst>
                    <a:gd name="connsiteX0" fmla="*/ 83629 w 83629"/>
                    <a:gd name="connsiteY0" fmla="*/ 33909 h 76104"/>
                    <a:gd name="connsiteX1" fmla="*/ 36957 w 83629"/>
                    <a:gd name="connsiteY1" fmla="*/ 76105 h 76104"/>
                    <a:gd name="connsiteX2" fmla="*/ 0 w 83629"/>
                    <a:gd name="connsiteY2" fmla="*/ 43148 h 76104"/>
                    <a:gd name="connsiteX3" fmla="*/ 46196 w 83629"/>
                    <a:gd name="connsiteY3" fmla="*/ 0 h 76104"/>
                    <a:gd name="connsiteX4" fmla="*/ 83629 w 83629"/>
                    <a:gd name="connsiteY4" fmla="*/ 33909 h 76104"/>
                    <a:gd name="connsiteX5" fmla="*/ 44768 w 83629"/>
                    <a:gd name="connsiteY5" fmla="*/ 16573 h 76104"/>
                    <a:gd name="connsiteX6" fmla="*/ 25432 w 83629"/>
                    <a:gd name="connsiteY6" fmla="*/ 42958 h 76104"/>
                    <a:gd name="connsiteX7" fmla="*/ 39338 w 83629"/>
                    <a:gd name="connsiteY7" fmla="*/ 59246 h 76104"/>
                    <a:gd name="connsiteX8" fmla="*/ 58293 w 83629"/>
                    <a:gd name="connsiteY8" fmla="*/ 32861 h 76104"/>
                    <a:gd name="connsiteX9" fmla="*/ 44863 w 83629"/>
                    <a:gd name="connsiteY9" fmla="*/ 16573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 h="76104">
                      <a:moveTo>
                        <a:pt x="83629" y="33909"/>
                      </a:moveTo>
                      <a:cubicBezTo>
                        <a:pt x="83629" y="58579"/>
                        <a:pt x="65723" y="76105"/>
                        <a:pt x="36957" y="76105"/>
                      </a:cubicBezTo>
                      <a:cubicBezTo>
                        <a:pt x="13811" y="76105"/>
                        <a:pt x="0" y="63341"/>
                        <a:pt x="0" y="43148"/>
                      </a:cubicBezTo>
                      <a:cubicBezTo>
                        <a:pt x="0" y="17335"/>
                        <a:pt x="17335" y="0"/>
                        <a:pt x="46196" y="0"/>
                      </a:cubicBezTo>
                      <a:cubicBezTo>
                        <a:pt x="69628" y="0"/>
                        <a:pt x="83629" y="12859"/>
                        <a:pt x="83629" y="33909"/>
                      </a:cubicBezTo>
                      <a:close/>
                      <a:moveTo>
                        <a:pt x="44768" y="16573"/>
                      </a:moveTo>
                      <a:cubicBezTo>
                        <a:pt x="34671" y="16573"/>
                        <a:pt x="25432" y="27527"/>
                        <a:pt x="25432" y="42958"/>
                      </a:cubicBezTo>
                      <a:cubicBezTo>
                        <a:pt x="25432" y="52483"/>
                        <a:pt x="31147" y="59246"/>
                        <a:pt x="39338" y="59246"/>
                      </a:cubicBezTo>
                      <a:cubicBezTo>
                        <a:pt x="49435" y="59246"/>
                        <a:pt x="58293" y="48292"/>
                        <a:pt x="58293" y="32861"/>
                      </a:cubicBezTo>
                      <a:cubicBezTo>
                        <a:pt x="58293" y="22765"/>
                        <a:pt x="52864" y="16573"/>
                        <a:pt x="44863" y="16573"/>
                      </a:cubicBezTo>
                      <a:close/>
                    </a:path>
                  </a:pathLst>
                </a:custGeom>
                <a:solidFill>
                  <a:srgbClr val="FFFFFF"/>
                </a:solidFill>
                <a:ln w="12358"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5BB553DC-302C-C3B0-2486-7D21A7F803AE}"/>
                    </a:ext>
                  </a:extLst>
                </p:cNvPr>
                <p:cNvSpPr/>
                <p:nvPr/>
              </p:nvSpPr>
              <p:spPr>
                <a:xfrm>
                  <a:off x="12219050" y="6688138"/>
                  <a:ext cx="46005" cy="97154"/>
                </a:xfrm>
                <a:custGeom>
                  <a:avLst/>
                  <a:gdLst>
                    <a:gd name="connsiteX0" fmla="*/ 46006 w 46005"/>
                    <a:gd name="connsiteY0" fmla="*/ 0 h 97154"/>
                    <a:gd name="connsiteX1" fmla="*/ 24956 w 46005"/>
                    <a:gd name="connsiteY1" fmla="*/ 97155 h 97154"/>
                    <a:gd name="connsiteX2" fmla="*/ 0 w 46005"/>
                    <a:gd name="connsiteY2" fmla="*/ 97155 h 97154"/>
                    <a:gd name="connsiteX3" fmla="*/ 21050 w 46005"/>
                    <a:gd name="connsiteY3" fmla="*/ 0 h 97154"/>
                    <a:gd name="connsiteX4" fmla="*/ 46006 w 46005"/>
                    <a:gd name="connsiteY4" fmla="*/ 0 h 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5" h="97154">
                      <a:moveTo>
                        <a:pt x="46006" y="0"/>
                      </a:moveTo>
                      <a:lnTo>
                        <a:pt x="24956" y="97155"/>
                      </a:lnTo>
                      <a:lnTo>
                        <a:pt x="0" y="97155"/>
                      </a:lnTo>
                      <a:lnTo>
                        <a:pt x="21050" y="0"/>
                      </a:lnTo>
                      <a:lnTo>
                        <a:pt x="46006" y="0"/>
                      </a:lnTo>
                      <a:close/>
                    </a:path>
                  </a:pathLst>
                </a:custGeom>
                <a:solidFill>
                  <a:srgbClr val="FFFFFF"/>
                </a:solidFill>
                <a:ln w="12358"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AF9CE0D6-7B1E-41C2-A56C-2C07E18A972A}"/>
                    </a:ext>
                  </a:extLst>
                </p:cNvPr>
                <p:cNvSpPr/>
                <p:nvPr/>
              </p:nvSpPr>
              <p:spPr>
                <a:xfrm>
                  <a:off x="12265723" y="6710616"/>
                  <a:ext cx="77343" cy="76200"/>
                </a:xfrm>
                <a:custGeom>
                  <a:avLst/>
                  <a:gdLst>
                    <a:gd name="connsiteX0" fmla="*/ 71438 w 77343"/>
                    <a:gd name="connsiteY0" fmla="*/ 56483 h 76200"/>
                    <a:gd name="connsiteX1" fmla="*/ 68485 w 77343"/>
                    <a:gd name="connsiteY1" fmla="*/ 74676 h 76200"/>
                    <a:gd name="connsiteX2" fmla="*/ 47625 w 77343"/>
                    <a:gd name="connsiteY2" fmla="*/ 74676 h 76200"/>
                    <a:gd name="connsiteX3" fmla="*/ 49054 w 77343"/>
                    <a:gd name="connsiteY3" fmla="*/ 63722 h 76200"/>
                    <a:gd name="connsiteX4" fmla="*/ 24098 w 77343"/>
                    <a:gd name="connsiteY4" fmla="*/ 76200 h 76200"/>
                    <a:gd name="connsiteX5" fmla="*/ 0 w 77343"/>
                    <a:gd name="connsiteY5" fmla="*/ 54769 h 76200"/>
                    <a:gd name="connsiteX6" fmla="*/ 42481 w 77343"/>
                    <a:gd name="connsiteY6" fmla="*/ 28575 h 76200"/>
                    <a:gd name="connsiteX7" fmla="*/ 54102 w 77343"/>
                    <a:gd name="connsiteY7" fmla="*/ 29242 h 76200"/>
                    <a:gd name="connsiteX8" fmla="*/ 54293 w 77343"/>
                    <a:gd name="connsiteY8" fmla="*/ 26860 h 76200"/>
                    <a:gd name="connsiteX9" fmla="*/ 40386 w 77343"/>
                    <a:gd name="connsiteY9" fmla="*/ 15621 h 76200"/>
                    <a:gd name="connsiteX10" fmla="*/ 16859 w 77343"/>
                    <a:gd name="connsiteY10" fmla="*/ 21050 h 76200"/>
                    <a:gd name="connsiteX11" fmla="*/ 19812 w 77343"/>
                    <a:gd name="connsiteY11" fmla="*/ 4191 h 76200"/>
                    <a:gd name="connsiteX12" fmla="*/ 43815 w 77343"/>
                    <a:gd name="connsiteY12" fmla="*/ 0 h 76200"/>
                    <a:gd name="connsiteX13" fmla="*/ 77343 w 77343"/>
                    <a:gd name="connsiteY13" fmla="*/ 22955 h 76200"/>
                    <a:gd name="connsiteX14" fmla="*/ 75819 w 77343"/>
                    <a:gd name="connsiteY14" fmla="*/ 35814 h 76200"/>
                    <a:gd name="connsiteX15" fmla="*/ 71628 w 77343"/>
                    <a:gd name="connsiteY15" fmla="*/ 56293 h 76200"/>
                    <a:gd name="connsiteX16" fmla="*/ 44006 w 77343"/>
                    <a:gd name="connsiteY16" fmla="*/ 41529 h 76200"/>
                    <a:gd name="connsiteX17" fmla="*/ 23527 w 77343"/>
                    <a:gd name="connsiteY17" fmla="*/ 52769 h 76200"/>
                    <a:gd name="connsiteX18" fmla="*/ 32766 w 77343"/>
                    <a:gd name="connsiteY18" fmla="*/ 60865 h 76200"/>
                    <a:gd name="connsiteX19" fmla="*/ 51149 w 77343"/>
                    <a:gd name="connsiteY19" fmla="*/ 41815 h 76200"/>
                    <a:gd name="connsiteX20" fmla="*/ 44006 w 77343"/>
                    <a:gd name="connsiteY20" fmla="*/ 415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343" h="76200">
                      <a:moveTo>
                        <a:pt x="71438" y="56483"/>
                      </a:moveTo>
                      <a:cubicBezTo>
                        <a:pt x="70295" y="61627"/>
                        <a:pt x="69056" y="67723"/>
                        <a:pt x="68485" y="74676"/>
                      </a:cubicBezTo>
                      <a:lnTo>
                        <a:pt x="47625" y="74676"/>
                      </a:lnTo>
                      <a:lnTo>
                        <a:pt x="49054" y="63722"/>
                      </a:lnTo>
                      <a:cubicBezTo>
                        <a:pt x="43434" y="72009"/>
                        <a:pt x="34862" y="76200"/>
                        <a:pt x="24098" y="76200"/>
                      </a:cubicBezTo>
                      <a:cubicBezTo>
                        <a:pt x="9239" y="76200"/>
                        <a:pt x="0" y="67532"/>
                        <a:pt x="0" y="54769"/>
                      </a:cubicBezTo>
                      <a:cubicBezTo>
                        <a:pt x="0" y="38671"/>
                        <a:pt x="14859" y="28575"/>
                        <a:pt x="42481" y="28575"/>
                      </a:cubicBezTo>
                      <a:cubicBezTo>
                        <a:pt x="46101" y="28575"/>
                        <a:pt x="50006" y="28861"/>
                        <a:pt x="54102" y="29242"/>
                      </a:cubicBezTo>
                      <a:cubicBezTo>
                        <a:pt x="54293" y="28384"/>
                        <a:pt x="54293" y="27527"/>
                        <a:pt x="54293" y="26860"/>
                      </a:cubicBezTo>
                      <a:cubicBezTo>
                        <a:pt x="54293" y="19526"/>
                        <a:pt x="49530" y="15621"/>
                        <a:pt x="40386" y="15621"/>
                      </a:cubicBezTo>
                      <a:cubicBezTo>
                        <a:pt x="32004" y="15621"/>
                        <a:pt x="24098" y="17431"/>
                        <a:pt x="16859" y="21050"/>
                      </a:cubicBezTo>
                      <a:lnTo>
                        <a:pt x="19812" y="4191"/>
                      </a:lnTo>
                      <a:cubicBezTo>
                        <a:pt x="27623" y="1429"/>
                        <a:pt x="35528" y="0"/>
                        <a:pt x="43815" y="0"/>
                      </a:cubicBezTo>
                      <a:cubicBezTo>
                        <a:pt x="65532" y="0"/>
                        <a:pt x="77343" y="9144"/>
                        <a:pt x="77343" y="22955"/>
                      </a:cubicBezTo>
                      <a:cubicBezTo>
                        <a:pt x="77343" y="26289"/>
                        <a:pt x="76772" y="30766"/>
                        <a:pt x="75819" y="35814"/>
                      </a:cubicBezTo>
                      <a:lnTo>
                        <a:pt x="71628" y="56293"/>
                      </a:lnTo>
                      <a:close/>
                      <a:moveTo>
                        <a:pt x="44006" y="41529"/>
                      </a:moveTo>
                      <a:cubicBezTo>
                        <a:pt x="30575" y="41529"/>
                        <a:pt x="23527" y="45434"/>
                        <a:pt x="23527" y="52769"/>
                      </a:cubicBezTo>
                      <a:cubicBezTo>
                        <a:pt x="23527" y="57531"/>
                        <a:pt x="27146" y="60865"/>
                        <a:pt x="32766" y="60865"/>
                      </a:cubicBezTo>
                      <a:cubicBezTo>
                        <a:pt x="41434" y="60865"/>
                        <a:pt x="49340" y="53816"/>
                        <a:pt x="51149" y="41815"/>
                      </a:cubicBezTo>
                      <a:cubicBezTo>
                        <a:pt x="48673" y="41529"/>
                        <a:pt x="46196" y="41529"/>
                        <a:pt x="44006" y="41529"/>
                      </a:cubicBezTo>
                      <a:close/>
                    </a:path>
                  </a:pathLst>
                </a:custGeom>
                <a:solidFill>
                  <a:srgbClr val="FFFFFF"/>
                </a:solidFill>
                <a:ln w="12358"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B2D0D747-9CEA-7329-8C52-4056FDD05687}"/>
                    </a:ext>
                  </a:extLst>
                </p:cNvPr>
                <p:cNvSpPr/>
                <p:nvPr/>
              </p:nvSpPr>
              <p:spPr>
                <a:xfrm>
                  <a:off x="12352210" y="6688042"/>
                  <a:ext cx="45434" cy="97250"/>
                </a:xfrm>
                <a:custGeom>
                  <a:avLst/>
                  <a:gdLst>
                    <a:gd name="connsiteX0" fmla="*/ 40195 w 45434"/>
                    <a:gd name="connsiteY0" fmla="*/ 25051 h 97250"/>
                    <a:gd name="connsiteX1" fmla="*/ 24479 w 45434"/>
                    <a:gd name="connsiteY1" fmla="*/ 97250 h 97250"/>
                    <a:gd name="connsiteX2" fmla="*/ 0 w 45434"/>
                    <a:gd name="connsiteY2" fmla="*/ 97250 h 97250"/>
                    <a:gd name="connsiteX3" fmla="*/ 15716 w 45434"/>
                    <a:gd name="connsiteY3" fmla="*/ 25051 h 97250"/>
                    <a:gd name="connsiteX4" fmla="*/ 40195 w 45434"/>
                    <a:gd name="connsiteY4" fmla="*/ 25051 h 97250"/>
                    <a:gd name="connsiteX5" fmla="*/ 45339 w 45434"/>
                    <a:gd name="connsiteY5" fmla="*/ 0 h 97250"/>
                    <a:gd name="connsiteX6" fmla="*/ 42863 w 45434"/>
                    <a:gd name="connsiteY6" fmla="*/ 12859 h 97250"/>
                    <a:gd name="connsiteX7" fmla="*/ 18383 w 45434"/>
                    <a:gd name="connsiteY7" fmla="*/ 12859 h 97250"/>
                    <a:gd name="connsiteX8" fmla="*/ 20765 w 45434"/>
                    <a:gd name="connsiteY8" fmla="*/ 0 h 97250"/>
                    <a:gd name="connsiteX9" fmla="*/ 45434 w 45434"/>
                    <a:gd name="connsiteY9" fmla="*/ 0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 h="97250">
                      <a:moveTo>
                        <a:pt x="40195" y="25051"/>
                      </a:moveTo>
                      <a:lnTo>
                        <a:pt x="24479" y="97250"/>
                      </a:lnTo>
                      <a:lnTo>
                        <a:pt x="0" y="97250"/>
                      </a:lnTo>
                      <a:lnTo>
                        <a:pt x="15716" y="25051"/>
                      </a:lnTo>
                      <a:lnTo>
                        <a:pt x="40195" y="25051"/>
                      </a:lnTo>
                      <a:close/>
                      <a:moveTo>
                        <a:pt x="45339" y="0"/>
                      </a:moveTo>
                      <a:lnTo>
                        <a:pt x="42863" y="12859"/>
                      </a:lnTo>
                      <a:lnTo>
                        <a:pt x="18383" y="12859"/>
                      </a:lnTo>
                      <a:lnTo>
                        <a:pt x="20765" y="0"/>
                      </a:lnTo>
                      <a:lnTo>
                        <a:pt x="45434" y="0"/>
                      </a:lnTo>
                      <a:close/>
                    </a:path>
                  </a:pathLst>
                </a:custGeom>
                <a:solidFill>
                  <a:srgbClr val="FFFFFF"/>
                </a:solidFill>
                <a:ln w="12358"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8D3903BE-11C5-C5B5-1921-08E8DC10B9FC}"/>
                    </a:ext>
                  </a:extLst>
                </p:cNvPr>
                <p:cNvSpPr/>
                <p:nvPr/>
              </p:nvSpPr>
              <p:spPr>
                <a:xfrm>
                  <a:off x="12396692" y="6711283"/>
                  <a:ext cx="68198" cy="74009"/>
                </a:xfrm>
                <a:custGeom>
                  <a:avLst/>
                  <a:gdLst>
                    <a:gd name="connsiteX0" fmla="*/ 62675 w 68198"/>
                    <a:gd name="connsiteY0" fmla="*/ 22574 h 74009"/>
                    <a:gd name="connsiteX1" fmla="*/ 51721 w 68198"/>
                    <a:gd name="connsiteY1" fmla="*/ 20574 h 74009"/>
                    <a:gd name="connsiteX2" fmla="*/ 32004 w 68198"/>
                    <a:gd name="connsiteY2" fmla="*/ 42863 h 74009"/>
                    <a:gd name="connsiteX3" fmla="*/ 25241 w 68198"/>
                    <a:gd name="connsiteY3" fmla="*/ 74009 h 74009"/>
                    <a:gd name="connsiteX4" fmla="*/ 0 w 68198"/>
                    <a:gd name="connsiteY4" fmla="*/ 74009 h 74009"/>
                    <a:gd name="connsiteX5" fmla="*/ 14668 w 68198"/>
                    <a:gd name="connsiteY5" fmla="*/ 1715 h 74009"/>
                    <a:gd name="connsiteX6" fmla="*/ 37528 w 68198"/>
                    <a:gd name="connsiteY6" fmla="*/ 1715 h 74009"/>
                    <a:gd name="connsiteX7" fmla="*/ 34861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5" y="22574"/>
                      </a:moveTo>
                      <a:cubicBezTo>
                        <a:pt x="58198" y="21336"/>
                        <a:pt x="54578" y="20574"/>
                        <a:pt x="51721" y="20574"/>
                      </a:cubicBezTo>
                      <a:cubicBezTo>
                        <a:pt x="40196" y="20574"/>
                        <a:pt x="35147" y="27718"/>
                        <a:pt x="32004" y="42863"/>
                      </a:cubicBezTo>
                      <a:lnTo>
                        <a:pt x="25241" y="74009"/>
                      </a:lnTo>
                      <a:lnTo>
                        <a:pt x="0" y="74009"/>
                      </a:lnTo>
                      <a:lnTo>
                        <a:pt x="14668" y="1715"/>
                      </a:lnTo>
                      <a:lnTo>
                        <a:pt x="37528" y="1715"/>
                      </a:lnTo>
                      <a:lnTo>
                        <a:pt x="34861" y="14859"/>
                      </a:lnTo>
                      <a:cubicBezTo>
                        <a:pt x="41910" y="4763"/>
                        <a:pt x="48863" y="0"/>
                        <a:pt x="58674" y="0"/>
                      </a:cubicBezTo>
                      <a:cubicBezTo>
                        <a:pt x="61722" y="0"/>
                        <a:pt x="64865" y="572"/>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46AEA4F2-5980-0742-3FFA-A2789DD54DE4}"/>
                    </a:ext>
                  </a:extLst>
                </p:cNvPr>
                <p:cNvSpPr/>
                <p:nvPr/>
              </p:nvSpPr>
              <p:spPr>
                <a:xfrm>
                  <a:off x="12463367" y="6710902"/>
                  <a:ext cx="75914" cy="76771"/>
                </a:xfrm>
                <a:custGeom>
                  <a:avLst/>
                  <a:gdLst>
                    <a:gd name="connsiteX0" fmla="*/ 22669 w 75914"/>
                    <a:gd name="connsiteY0" fmla="*/ 44767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1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69" y="44767"/>
                      </a:moveTo>
                      <a:cubicBezTo>
                        <a:pt x="23622" y="55435"/>
                        <a:pt x="29527" y="60293"/>
                        <a:pt x="41148" y="60293"/>
                      </a:cubicBezTo>
                      <a:cubicBezTo>
                        <a:pt x="48863" y="60293"/>
                        <a:pt x="57436" y="58483"/>
                        <a:pt x="65627" y="54864"/>
                      </a:cubicBezTo>
                      <a:lnTo>
                        <a:pt x="62865" y="72676"/>
                      </a:lnTo>
                      <a:cubicBezTo>
                        <a:pt x="54292" y="75343"/>
                        <a:pt x="45339" y="76771"/>
                        <a:pt x="36195" y="76771"/>
                      </a:cubicBezTo>
                      <a:cubicBezTo>
                        <a:pt x="13525" y="76771"/>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2"/>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340"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9ACAF421-89DC-A068-668E-B9D387ECAE4A}"/>
                    </a:ext>
                  </a:extLst>
                </p:cNvPr>
                <p:cNvSpPr/>
                <p:nvPr/>
              </p:nvSpPr>
              <p:spPr>
                <a:xfrm>
                  <a:off x="11144154" y="6828155"/>
                  <a:ext cx="94773" cy="99345"/>
                </a:xfrm>
                <a:custGeom>
                  <a:avLst/>
                  <a:gdLst>
                    <a:gd name="connsiteX0" fmla="*/ 94774 w 94773"/>
                    <a:gd name="connsiteY0" fmla="*/ 0 h 99345"/>
                    <a:gd name="connsiteX1" fmla="*/ 74295 w 94773"/>
                    <a:gd name="connsiteY1" fmla="*/ 97250 h 99345"/>
                    <a:gd name="connsiteX2" fmla="*/ 51911 w 94773"/>
                    <a:gd name="connsiteY2" fmla="*/ 97250 h 99345"/>
                    <a:gd name="connsiteX3" fmla="*/ 54578 w 94773"/>
                    <a:gd name="connsiteY3" fmla="*/ 85153 h 99345"/>
                    <a:gd name="connsiteX4" fmla="*/ 28194 w 94773"/>
                    <a:gd name="connsiteY4" fmla="*/ 99346 h 99345"/>
                    <a:gd name="connsiteX5" fmla="*/ 0 w 94773"/>
                    <a:gd name="connsiteY5" fmla="*/ 67247 h 99345"/>
                    <a:gd name="connsiteX6" fmla="*/ 38291 w 94773"/>
                    <a:gd name="connsiteY6" fmla="*/ 23241 h 99345"/>
                    <a:gd name="connsiteX7" fmla="*/ 62008 w 94773"/>
                    <a:gd name="connsiteY7" fmla="*/ 37433 h 99345"/>
                    <a:gd name="connsiteX8" fmla="*/ 70009 w 94773"/>
                    <a:gd name="connsiteY8" fmla="*/ 0 h 99345"/>
                    <a:gd name="connsiteX9" fmla="*/ 94774 w 94773"/>
                    <a:gd name="connsiteY9" fmla="*/ 0 h 99345"/>
                    <a:gd name="connsiteX10" fmla="*/ 43910 w 94773"/>
                    <a:gd name="connsiteY10" fmla="*/ 41910 h 99345"/>
                    <a:gd name="connsiteX11" fmla="*/ 25813 w 94773"/>
                    <a:gd name="connsiteY11" fmla="*/ 66675 h 99345"/>
                    <a:gd name="connsiteX12" fmla="*/ 38291 w 94773"/>
                    <a:gd name="connsiteY12" fmla="*/ 80677 h 99345"/>
                    <a:gd name="connsiteX13" fmla="*/ 57341 w 94773"/>
                    <a:gd name="connsiteY13" fmla="*/ 56578 h 99345"/>
                    <a:gd name="connsiteX14" fmla="*/ 43910 w 94773"/>
                    <a:gd name="connsiteY14" fmla="*/ 41910 h 9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 h="99345">
                      <a:moveTo>
                        <a:pt x="94774" y="0"/>
                      </a:moveTo>
                      <a:lnTo>
                        <a:pt x="74295" y="97250"/>
                      </a:lnTo>
                      <a:lnTo>
                        <a:pt x="51911" y="97250"/>
                      </a:lnTo>
                      <a:lnTo>
                        <a:pt x="54578" y="85153"/>
                      </a:lnTo>
                      <a:cubicBezTo>
                        <a:pt x="47530" y="94583"/>
                        <a:pt x="38576" y="99346"/>
                        <a:pt x="28194" y="99346"/>
                      </a:cubicBezTo>
                      <a:cubicBezTo>
                        <a:pt x="11049" y="99346"/>
                        <a:pt x="0" y="87154"/>
                        <a:pt x="0" y="67247"/>
                      </a:cubicBezTo>
                      <a:cubicBezTo>
                        <a:pt x="0" y="41053"/>
                        <a:pt x="15812" y="23241"/>
                        <a:pt x="38291" y="23241"/>
                      </a:cubicBezTo>
                      <a:cubicBezTo>
                        <a:pt x="48768" y="23241"/>
                        <a:pt x="57055" y="28099"/>
                        <a:pt x="62008" y="37433"/>
                      </a:cubicBezTo>
                      <a:lnTo>
                        <a:pt x="70009" y="0"/>
                      </a:lnTo>
                      <a:lnTo>
                        <a:pt x="94774" y="0"/>
                      </a:lnTo>
                      <a:close/>
                      <a:moveTo>
                        <a:pt x="43910" y="41910"/>
                      </a:moveTo>
                      <a:cubicBezTo>
                        <a:pt x="34290" y="41910"/>
                        <a:pt x="25813" y="52292"/>
                        <a:pt x="25813" y="66675"/>
                      </a:cubicBezTo>
                      <a:cubicBezTo>
                        <a:pt x="25813" y="75057"/>
                        <a:pt x="30861" y="80677"/>
                        <a:pt x="38291" y="80677"/>
                      </a:cubicBezTo>
                      <a:cubicBezTo>
                        <a:pt x="48387" y="80677"/>
                        <a:pt x="57341" y="70295"/>
                        <a:pt x="57341" y="56578"/>
                      </a:cubicBezTo>
                      <a:cubicBezTo>
                        <a:pt x="57341" y="47720"/>
                        <a:pt x="51721" y="41910"/>
                        <a:pt x="43910" y="41910"/>
                      </a:cubicBezTo>
                      <a:close/>
                    </a:path>
                  </a:pathLst>
                </a:custGeom>
                <a:solidFill>
                  <a:srgbClr val="FFFFFF"/>
                </a:solidFill>
                <a:ln w="12358"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4A55E50B-382E-6AE5-2810-C063AA70C1D5}"/>
                    </a:ext>
                  </a:extLst>
                </p:cNvPr>
                <p:cNvSpPr/>
                <p:nvPr/>
              </p:nvSpPr>
              <p:spPr>
                <a:xfrm>
                  <a:off x="11239976" y="6851110"/>
                  <a:ext cx="75914" cy="76771"/>
                </a:xfrm>
                <a:custGeom>
                  <a:avLst/>
                  <a:gdLst>
                    <a:gd name="connsiteX0" fmla="*/ 22670 w 75914"/>
                    <a:gd name="connsiteY0" fmla="*/ 44768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70" y="44768"/>
                      </a:moveTo>
                      <a:cubicBezTo>
                        <a:pt x="23622" y="55435"/>
                        <a:pt x="29527" y="60293"/>
                        <a:pt x="41148" y="60293"/>
                      </a:cubicBezTo>
                      <a:cubicBezTo>
                        <a:pt x="48863" y="60293"/>
                        <a:pt x="57436" y="58483"/>
                        <a:pt x="65627" y="54864"/>
                      </a:cubicBezTo>
                      <a:lnTo>
                        <a:pt x="62865" y="72676"/>
                      </a:lnTo>
                      <a:cubicBezTo>
                        <a:pt x="54293" y="75343"/>
                        <a:pt x="45339" y="76772"/>
                        <a:pt x="36195" y="76772"/>
                      </a:cubicBezTo>
                      <a:cubicBezTo>
                        <a:pt x="13526" y="76772"/>
                        <a:pt x="0" y="63437"/>
                        <a:pt x="0" y="42958"/>
                      </a:cubicBezTo>
                      <a:cubicBezTo>
                        <a:pt x="0" y="31147"/>
                        <a:pt x="5048" y="18955"/>
                        <a:pt x="12859" y="11335"/>
                      </a:cubicBezTo>
                      <a:cubicBezTo>
                        <a:pt x="20383" y="3905"/>
                        <a:pt x="31337" y="0"/>
                        <a:pt x="44958" y="0"/>
                      </a:cubicBezTo>
                      <a:cubicBezTo>
                        <a:pt x="64961" y="0"/>
                        <a:pt x="75914" y="11335"/>
                        <a:pt x="75914" y="31147"/>
                      </a:cubicBezTo>
                      <a:cubicBezTo>
                        <a:pt x="75914" y="35243"/>
                        <a:pt x="75343" y="39815"/>
                        <a:pt x="74200" y="44863"/>
                      </a:cubicBezTo>
                      <a:lnTo>
                        <a:pt x="22479" y="44863"/>
                      </a:lnTo>
                      <a:close/>
                      <a:moveTo>
                        <a:pt x="55435" y="27527"/>
                      </a:moveTo>
                      <a:cubicBezTo>
                        <a:pt x="55435" y="19526"/>
                        <a:pt x="50578" y="14478"/>
                        <a:pt x="42863" y="14478"/>
                      </a:cubicBezTo>
                      <a:cubicBezTo>
                        <a:pt x="35147"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75CCF3B1-60B1-9F9E-EF61-A37BB7759AC5}"/>
                    </a:ext>
                  </a:extLst>
                </p:cNvPr>
                <p:cNvSpPr/>
                <p:nvPr/>
              </p:nvSpPr>
              <p:spPr>
                <a:xfrm>
                  <a:off x="11320938" y="6851206"/>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6 w 68865"/>
                    <a:gd name="connsiteY5" fmla="*/ 76200 h 76200"/>
                    <a:gd name="connsiteX6" fmla="*/ 0 w 68865"/>
                    <a:gd name="connsiteY6" fmla="*/ 71533 h 76200"/>
                    <a:gd name="connsiteX7" fmla="*/ 5144 w 68865"/>
                    <a:gd name="connsiteY7" fmla="*/ 54197 h 76200"/>
                    <a:gd name="connsiteX8" fmla="*/ 25336 w 68865"/>
                    <a:gd name="connsiteY8" fmla="*/ 59055 h 76200"/>
                    <a:gd name="connsiteX9" fmla="*/ 37910 w 68865"/>
                    <a:gd name="connsiteY9" fmla="*/ 52578 h 76200"/>
                    <a:gd name="connsiteX10" fmla="*/ 27432 w 68865"/>
                    <a:gd name="connsiteY10" fmla="*/ 44005 h 76200"/>
                    <a:gd name="connsiteX11" fmla="*/ 9335 w 68865"/>
                    <a:gd name="connsiteY11" fmla="*/ 23717 h 76200"/>
                    <a:gd name="connsiteX12" fmla="*/ 43529 w 68865"/>
                    <a:gd name="connsiteY12" fmla="*/ 0 h 76200"/>
                    <a:gd name="connsiteX13" fmla="*/ 68866 w 68865"/>
                    <a:gd name="connsiteY13" fmla="*/ 4381 h 76200"/>
                    <a:gd name="connsiteX14" fmla="*/ 63437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6" y="76200"/>
                      </a:cubicBezTo>
                      <a:cubicBezTo>
                        <a:pt x="18955" y="76200"/>
                        <a:pt x="9430" y="74771"/>
                        <a:pt x="0" y="71533"/>
                      </a:cubicBezTo>
                      <a:lnTo>
                        <a:pt x="5144" y="54197"/>
                      </a:lnTo>
                      <a:cubicBezTo>
                        <a:pt x="12002" y="57531"/>
                        <a:pt x="18574" y="59055"/>
                        <a:pt x="25336" y="59055"/>
                      </a:cubicBezTo>
                      <a:cubicBezTo>
                        <a:pt x="33623" y="59055"/>
                        <a:pt x="37910" y="56674"/>
                        <a:pt x="37910" y="52578"/>
                      </a:cubicBezTo>
                      <a:cubicBezTo>
                        <a:pt x="37910" y="47530"/>
                        <a:pt x="33719" y="46577"/>
                        <a:pt x="27432" y="44005"/>
                      </a:cubicBezTo>
                      <a:cubicBezTo>
                        <a:pt x="15621" y="39243"/>
                        <a:pt x="9335" y="34766"/>
                        <a:pt x="9335" y="23717"/>
                      </a:cubicBezTo>
                      <a:cubicBezTo>
                        <a:pt x="9335" y="10668"/>
                        <a:pt x="21812" y="0"/>
                        <a:pt x="43529" y="0"/>
                      </a:cubicBezTo>
                      <a:cubicBezTo>
                        <a:pt x="51530" y="0"/>
                        <a:pt x="59912" y="1524"/>
                        <a:pt x="68866" y="4381"/>
                      </a:cubicBezTo>
                      <a:lnTo>
                        <a:pt x="63437" y="20193"/>
                      </a:lnTo>
                      <a:close/>
                    </a:path>
                  </a:pathLst>
                </a:custGeom>
                <a:solidFill>
                  <a:srgbClr val="FFFFFF"/>
                </a:solidFill>
                <a:ln w="12358"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BBC3DE95-C933-E74B-F990-EDBC1FB6DACC}"/>
                    </a:ext>
                  </a:extLst>
                </p:cNvPr>
                <p:cNvSpPr/>
                <p:nvPr/>
              </p:nvSpPr>
              <p:spPr>
                <a:xfrm>
                  <a:off x="11435333" y="6828155"/>
                  <a:ext cx="89344" cy="97345"/>
                </a:xfrm>
                <a:custGeom>
                  <a:avLst/>
                  <a:gdLst>
                    <a:gd name="connsiteX0" fmla="*/ 49435 w 89344"/>
                    <a:gd name="connsiteY0" fmla="*/ 0 h 97345"/>
                    <a:gd name="connsiteX1" fmla="*/ 89344 w 89344"/>
                    <a:gd name="connsiteY1" fmla="*/ 26384 h 97345"/>
                    <a:gd name="connsiteX2" fmla="*/ 47435 w 89344"/>
                    <a:gd name="connsiteY2" fmla="*/ 62294 h 97345"/>
                    <a:gd name="connsiteX3" fmla="*/ 33528 w 89344"/>
                    <a:gd name="connsiteY3" fmla="*/ 61913 h 97345"/>
                    <a:gd name="connsiteX4" fmla="*/ 25813 w 89344"/>
                    <a:gd name="connsiteY4" fmla="*/ 97346 h 97345"/>
                    <a:gd name="connsiteX5" fmla="*/ 0 w 89344"/>
                    <a:gd name="connsiteY5" fmla="*/ 97346 h 97345"/>
                    <a:gd name="connsiteX6" fmla="*/ 20574 w 89344"/>
                    <a:gd name="connsiteY6" fmla="*/ 95 h 97345"/>
                    <a:gd name="connsiteX7" fmla="*/ 49340 w 89344"/>
                    <a:gd name="connsiteY7" fmla="*/ 95 h 97345"/>
                    <a:gd name="connsiteX8" fmla="*/ 37338 w 89344"/>
                    <a:gd name="connsiteY8" fmla="*/ 43625 h 97345"/>
                    <a:gd name="connsiteX9" fmla="*/ 44196 w 89344"/>
                    <a:gd name="connsiteY9" fmla="*/ 43625 h 97345"/>
                    <a:gd name="connsiteX10" fmla="*/ 63913 w 89344"/>
                    <a:gd name="connsiteY10" fmla="*/ 29051 h 97345"/>
                    <a:gd name="connsiteX11" fmla="*/ 48768 w 89344"/>
                    <a:gd name="connsiteY11" fmla="*/ 17526 h 97345"/>
                    <a:gd name="connsiteX12" fmla="*/ 42767 w 89344"/>
                    <a:gd name="connsiteY12" fmla="*/ 17526 h 97345"/>
                    <a:gd name="connsiteX13" fmla="*/ 37338 w 89344"/>
                    <a:gd name="connsiteY13" fmla="*/ 43625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97345">
                      <a:moveTo>
                        <a:pt x="49435" y="0"/>
                      </a:moveTo>
                      <a:cubicBezTo>
                        <a:pt x="76295" y="0"/>
                        <a:pt x="89344" y="8001"/>
                        <a:pt x="89344" y="26384"/>
                      </a:cubicBezTo>
                      <a:cubicBezTo>
                        <a:pt x="89344" y="48387"/>
                        <a:pt x="73914" y="62294"/>
                        <a:pt x="47435" y="62294"/>
                      </a:cubicBezTo>
                      <a:cubicBezTo>
                        <a:pt x="44196" y="62294"/>
                        <a:pt x="39624" y="62198"/>
                        <a:pt x="33528" y="61913"/>
                      </a:cubicBezTo>
                      <a:lnTo>
                        <a:pt x="25813" y="97346"/>
                      </a:lnTo>
                      <a:lnTo>
                        <a:pt x="0" y="97346"/>
                      </a:lnTo>
                      <a:lnTo>
                        <a:pt x="20574" y="95"/>
                      </a:lnTo>
                      <a:lnTo>
                        <a:pt x="49340" y="95"/>
                      </a:lnTo>
                      <a:close/>
                      <a:moveTo>
                        <a:pt x="37338" y="43625"/>
                      </a:moveTo>
                      <a:lnTo>
                        <a:pt x="44196" y="43625"/>
                      </a:lnTo>
                      <a:cubicBezTo>
                        <a:pt x="56960" y="43625"/>
                        <a:pt x="63913" y="38005"/>
                        <a:pt x="63913" y="29051"/>
                      </a:cubicBezTo>
                      <a:cubicBezTo>
                        <a:pt x="63913" y="21622"/>
                        <a:pt x="58579" y="17526"/>
                        <a:pt x="48768" y="17526"/>
                      </a:cubicBezTo>
                      <a:lnTo>
                        <a:pt x="42767" y="17526"/>
                      </a:lnTo>
                      <a:lnTo>
                        <a:pt x="37338" y="43625"/>
                      </a:lnTo>
                      <a:close/>
                    </a:path>
                  </a:pathLst>
                </a:custGeom>
                <a:solidFill>
                  <a:srgbClr val="FFFFFF"/>
                </a:solidFill>
                <a:ln w="12358"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DA713BB8-9889-CFB6-B2B3-5C0C3BEB32B7}"/>
                    </a:ext>
                  </a:extLst>
                </p:cNvPr>
                <p:cNvSpPr/>
                <p:nvPr/>
              </p:nvSpPr>
              <p:spPr>
                <a:xfrm>
                  <a:off x="11525440" y="6850729"/>
                  <a:ext cx="77247" cy="76200"/>
                </a:xfrm>
                <a:custGeom>
                  <a:avLst/>
                  <a:gdLst>
                    <a:gd name="connsiteX0" fmla="*/ 71438 w 77247"/>
                    <a:gd name="connsiteY0" fmla="*/ 56483 h 76200"/>
                    <a:gd name="connsiteX1" fmla="*/ 68485 w 77247"/>
                    <a:gd name="connsiteY1" fmla="*/ 74676 h 76200"/>
                    <a:gd name="connsiteX2" fmla="*/ 47625 w 77247"/>
                    <a:gd name="connsiteY2" fmla="*/ 74676 h 76200"/>
                    <a:gd name="connsiteX3" fmla="*/ 49054 w 77247"/>
                    <a:gd name="connsiteY3" fmla="*/ 63722 h 76200"/>
                    <a:gd name="connsiteX4" fmla="*/ 24098 w 77247"/>
                    <a:gd name="connsiteY4" fmla="*/ 76200 h 76200"/>
                    <a:gd name="connsiteX5" fmla="*/ 0 w 77247"/>
                    <a:gd name="connsiteY5" fmla="*/ 54769 h 76200"/>
                    <a:gd name="connsiteX6" fmla="*/ 42481 w 77247"/>
                    <a:gd name="connsiteY6" fmla="*/ 28575 h 76200"/>
                    <a:gd name="connsiteX7" fmla="*/ 54102 w 77247"/>
                    <a:gd name="connsiteY7" fmla="*/ 29242 h 76200"/>
                    <a:gd name="connsiteX8" fmla="*/ 54197 w 77247"/>
                    <a:gd name="connsiteY8" fmla="*/ 26860 h 76200"/>
                    <a:gd name="connsiteX9" fmla="*/ 40291 w 77247"/>
                    <a:gd name="connsiteY9" fmla="*/ 15621 h 76200"/>
                    <a:gd name="connsiteX10" fmla="*/ 16764 w 77247"/>
                    <a:gd name="connsiteY10" fmla="*/ 21050 h 76200"/>
                    <a:gd name="connsiteX11" fmla="*/ 19717 w 77247"/>
                    <a:gd name="connsiteY11" fmla="*/ 4191 h 76200"/>
                    <a:gd name="connsiteX12" fmla="*/ 43720 w 77247"/>
                    <a:gd name="connsiteY12" fmla="*/ 0 h 76200"/>
                    <a:gd name="connsiteX13" fmla="*/ 77248 w 77247"/>
                    <a:gd name="connsiteY13" fmla="*/ 22955 h 76200"/>
                    <a:gd name="connsiteX14" fmla="*/ 75724 w 77247"/>
                    <a:gd name="connsiteY14" fmla="*/ 35814 h 76200"/>
                    <a:gd name="connsiteX15" fmla="*/ 71533 w 77247"/>
                    <a:gd name="connsiteY15" fmla="*/ 56293 h 76200"/>
                    <a:gd name="connsiteX16" fmla="*/ 44005 w 77247"/>
                    <a:gd name="connsiteY16" fmla="*/ 41529 h 76200"/>
                    <a:gd name="connsiteX17" fmla="*/ 23527 w 77247"/>
                    <a:gd name="connsiteY17" fmla="*/ 52769 h 76200"/>
                    <a:gd name="connsiteX18" fmla="*/ 32766 w 77247"/>
                    <a:gd name="connsiteY18" fmla="*/ 60865 h 76200"/>
                    <a:gd name="connsiteX19" fmla="*/ 51149 w 77247"/>
                    <a:gd name="connsiteY19" fmla="*/ 41815 h 76200"/>
                    <a:gd name="connsiteX20" fmla="*/ 44005 w 77247"/>
                    <a:gd name="connsiteY20" fmla="*/ 415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47" h="76200">
                      <a:moveTo>
                        <a:pt x="71438" y="56483"/>
                      </a:moveTo>
                      <a:cubicBezTo>
                        <a:pt x="70295" y="61722"/>
                        <a:pt x="69056" y="67723"/>
                        <a:pt x="68485" y="74676"/>
                      </a:cubicBezTo>
                      <a:lnTo>
                        <a:pt x="47625" y="74676"/>
                      </a:lnTo>
                      <a:lnTo>
                        <a:pt x="49054" y="63722"/>
                      </a:lnTo>
                      <a:cubicBezTo>
                        <a:pt x="43434" y="72009"/>
                        <a:pt x="34862" y="76200"/>
                        <a:pt x="24098" y="76200"/>
                      </a:cubicBezTo>
                      <a:cubicBezTo>
                        <a:pt x="9239" y="76200"/>
                        <a:pt x="0" y="67532"/>
                        <a:pt x="0" y="54769"/>
                      </a:cubicBezTo>
                      <a:cubicBezTo>
                        <a:pt x="0" y="38672"/>
                        <a:pt x="14859" y="28575"/>
                        <a:pt x="42481" y="28575"/>
                      </a:cubicBezTo>
                      <a:cubicBezTo>
                        <a:pt x="46101" y="28575"/>
                        <a:pt x="50006" y="28861"/>
                        <a:pt x="54102" y="29242"/>
                      </a:cubicBezTo>
                      <a:cubicBezTo>
                        <a:pt x="54197" y="28384"/>
                        <a:pt x="54197" y="27527"/>
                        <a:pt x="54197" y="26860"/>
                      </a:cubicBezTo>
                      <a:cubicBezTo>
                        <a:pt x="54197" y="19526"/>
                        <a:pt x="49435" y="15621"/>
                        <a:pt x="40291" y="15621"/>
                      </a:cubicBezTo>
                      <a:cubicBezTo>
                        <a:pt x="31909" y="15621"/>
                        <a:pt x="24003" y="17431"/>
                        <a:pt x="16764" y="21050"/>
                      </a:cubicBezTo>
                      <a:lnTo>
                        <a:pt x="19717" y="4191"/>
                      </a:lnTo>
                      <a:cubicBezTo>
                        <a:pt x="27527" y="1429"/>
                        <a:pt x="35433" y="0"/>
                        <a:pt x="43720" y="0"/>
                      </a:cubicBezTo>
                      <a:cubicBezTo>
                        <a:pt x="65437" y="0"/>
                        <a:pt x="77248" y="9144"/>
                        <a:pt x="77248" y="22955"/>
                      </a:cubicBezTo>
                      <a:cubicBezTo>
                        <a:pt x="77248" y="26289"/>
                        <a:pt x="76676" y="30766"/>
                        <a:pt x="75724" y="35814"/>
                      </a:cubicBezTo>
                      <a:lnTo>
                        <a:pt x="71533" y="56293"/>
                      </a:lnTo>
                      <a:close/>
                      <a:moveTo>
                        <a:pt x="44005" y="41529"/>
                      </a:moveTo>
                      <a:cubicBezTo>
                        <a:pt x="30575" y="41529"/>
                        <a:pt x="23527" y="45434"/>
                        <a:pt x="23527" y="52769"/>
                      </a:cubicBezTo>
                      <a:cubicBezTo>
                        <a:pt x="23527" y="57531"/>
                        <a:pt x="27146" y="60865"/>
                        <a:pt x="32766" y="60865"/>
                      </a:cubicBezTo>
                      <a:cubicBezTo>
                        <a:pt x="41434" y="60865"/>
                        <a:pt x="49340" y="53816"/>
                        <a:pt x="51149" y="41815"/>
                      </a:cubicBezTo>
                      <a:cubicBezTo>
                        <a:pt x="48673" y="41529"/>
                        <a:pt x="46292" y="41529"/>
                        <a:pt x="44005" y="41529"/>
                      </a:cubicBezTo>
                      <a:close/>
                    </a:path>
                  </a:pathLst>
                </a:custGeom>
                <a:solidFill>
                  <a:srgbClr val="FFFFFF"/>
                </a:solidFill>
                <a:ln w="12358"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149746DB-99E8-D210-B3E0-2521EA2A4FB2}"/>
                    </a:ext>
                  </a:extLst>
                </p:cNvPr>
                <p:cNvSpPr/>
                <p:nvPr/>
              </p:nvSpPr>
              <p:spPr>
                <a:xfrm>
                  <a:off x="11612403" y="6829108"/>
                  <a:ext cx="60959" cy="97631"/>
                </a:xfrm>
                <a:custGeom>
                  <a:avLst/>
                  <a:gdLst>
                    <a:gd name="connsiteX0" fmla="*/ 43148 w 60959"/>
                    <a:gd name="connsiteY0" fmla="*/ 24289 h 97631"/>
                    <a:gd name="connsiteX1" fmla="*/ 60960 w 60959"/>
                    <a:gd name="connsiteY1" fmla="*/ 24289 h 97631"/>
                    <a:gd name="connsiteX2" fmla="*/ 57340 w 60959"/>
                    <a:gd name="connsiteY2" fmla="*/ 41529 h 97631"/>
                    <a:gd name="connsiteX3" fmla="*/ 39529 w 60959"/>
                    <a:gd name="connsiteY3" fmla="*/ 41529 h 97631"/>
                    <a:gd name="connsiteX4" fmla="*/ 34195 w 60959"/>
                    <a:gd name="connsiteY4" fmla="*/ 66580 h 97631"/>
                    <a:gd name="connsiteX5" fmla="*/ 33242 w 60959"/>
                    <a:gd name="connsiteY5" fmla="*/ 72866 h 97631"/>
                    <a:gd name="connsiteX6" fmla="*/ 41053 w 60959"/>
                    <a:gd name="connsiteY6" fmla="*/ 80296 h 97631"/>
                    <a:gd name="connsiteX7" fmla="*/ 49340 w 60959"/>
                    <a:gd name="connsiteY7" fmla="*/ 78867 h 97631"/>
                    <a:gd name="connsiteX8" fmla="*/ 45720 w 60959"/>
                    <a:gd name="connsiteY8" fmla="*/ 96107 h 97631"/>
                    <a:gd name="connsiteX9" fmla="*/ 31814 w 60959"/>
                    <a:gd name="connsiteY9" fmla="*/ 97631 h 97631"/>
                    <a:gd name="connsiteX10" fmla="*/ 8287 w 60959"/>
                    <a:gd name="connsiteY10" fmla="*/ 75724 h 97631"/>
                    <a:gd name="connsiteX11" fmla="*/ 8953 w 60959"/>
                    <a:gd name="connsiteY11" fmla="*/ 68580 h 97631"/>
                    <a:gd name="connsiteX12" fmla="*/ 14668 w 60959"/>
                    <a:gd name="connsiteY12" fmla="*/ 41434 h 97631"/>
                    <a:gd name="connsiteX13" fmla="*/ 0 w 60959"/>
                    <a:gd name="connsiteY13" fmla="*/ 41434 h 97631"/>
                    <a:gd name="connsiteX14" fmla="*/ 3619 w 60959"/>
                    <a:gd name="connsiteY14" fmla="*/ 24193 h 97631"/>
                    <a:gd name="connsiteX15" fmla="*/ 18288 w 60959"/>
                    <a:gd name="connsiteY15" fmla="*/ 24193 h 97631"/>
                    <a:gd name="connsiteX16" fmla="*/ 21907 w 60959"/>
                    <a:gd name="connsiteY16" fmla="*/ 7048 h 97631"/>
                    <a:gd name="connsiteX17" fmla="*/ 48292 w 60959"/>
                    <a:gd name="connsiteY17" fmla="*/ 0 h 97631"/>
                    <a:gd name="connsiteX18" fmla="*/ 43148 w 60959"/>
                    <a:gd name="connsiteY18" fmla="*/ 24098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59" h="97631">
                      <a:moveTo>
                        <a:pt x="43148" y="24289"/>
                      </a:moveTo>
                      <a:lnTo>
                        <a:pt x="60960" y="24289"/>
                      </a:lnTo>
                      <a:lnTo>
                        <a:pt x="57340" y="41529"/>
                      </a:lnTo>
                      <a:lnTo>
                        <a:pt x="39529" y="41529"/>
                      </a:lnTo>
                      <a:lnTo>
                        <a:pt x="34195" y="66580"/>
                      </a:lnTo>
                      <a:cubicBezTo>
                        <a:pt x="33528" y="69628"/>
                        <a:pt x="33242" y="71723"/>
                        <a:pt x="33242" y="72866"/>
                      </a:cubicBezTo>
                      <a:cubicBezTo>
                        <a:pt x="33242" y="78010"/>
                        <a:pt x="35528" y="80296"/>
                        <a:pt x="41053" y="80296"/>
                      </a:cubicBezTo>
                      <a:cubicBezTo>
                        <a:pt x="43053" y="80296"/>
                        <a:pt x="45815" y="79915"/>
                        <a:pt x="49340" y="78867"/>
                      </a:cubicBezTo>
                      <a:lnTo>
                        <a:pt x="45720" y="96107"/>
                      </a:lnTo>
                      <a:cubicBezTo>
                        <a:pt x="40005" y="97060"/>
                        <a:pt x="35338" y="97631"/>
                        <a:pt x="31814" y="97631"/>
                      </a:cubicBezTo>
                      <a:cubicBezTo>
                        <a:pt x="16859" y="97631"/>
                        <a:pt x="8287" y="89630"/>
                        <a:pt x="8287" y="75724"/>
                      </a:cubicBezTo>
                      <a:cubicBezTo>
                        <a:pt x="8287" y="73247"/>
                        <a:pt x="8572" y="70866"/>
                        <a:pt x="8953" y="68580"/>
                      </a:cubicBezTo>
                      <a:lnTo>
                        <a:pt x="14668" y="41434"/>
                      </a:lnTo>
                      <a:lnTo>
                        <a:pt x="0" y="41434"/>
                      </a:lnTo>
                      <a:lnTo>
                        <a:pt x="3619" y="24193"/>
                      </a:lnTo>
                      <a:lnTo>
                        <a:pt x="18288" y="24193"/>
                      </a:lnTo>
                      <a:lnTo>
                        <a:pt x="21907" y="7048"/>
                      </a:lnTo>
                      <a:lnTo>
                        <a:pt x="48292" y="0"/>
                      </a:lnTo>
                      <a:lnTo>
                        <a:pt x="43148" y="24098"/>
                      </a:lnTo>
                      <a:close/>
                    </a:path>
                  </a:pathLst>
                </a:custGeom>
                <a:solidFill>
                  <a:srgbClr val="FFFFFF"/>
                </a:solidFill>
                <a:ln w="12358"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AF1DB8D4-ACBB-B778-F3A4-2CD482675E43}"/>
                    </a:ext>
                  </a:extLst>
                </p:cNvPr>
                <p:cNvSpPr/>
                <p:nvPr/>
              </p:nvSpPr>
              <p:spPr>
                <a:xfrm>
                  <a:off x="11671935" y="6851396"/>
                  <a:ext cx="68198" cy="74009"/>
                </a:xfrm>
                <a:custGeom>
                  <a:avLst/>
                  <a:gdLst>
                    <a:gd name="connsiteX0" fmla="*/ 62674 w 68198"/>
                    <a:gd name="connsiteY0" fmla="*/ 22574 h 74009"/>
                    <a:gd name="connsiteX1" fmla="*/ 51721 w 68198"/>
                    <a:gd name="connsiteY1" fmla="*/ 20574 h 74009"/>
                    <a:gd name="connsiteX2" fmla="*/ 32004 w 68198"/>
                    <a:gd name="connsiteY2" fmla="*/ 42863 h 74009"/>
                    <a:gd name="connsiteX3" fmla="*/ 25241 w 68198"/>
                    <a:gd name="connsiteY3" fmla="*/ 74009 h 74009"/>
                    <a:gd name="connsiteX4" fmla="*/ 0 w 68198"/>
                    <a:gd name="connsiteY4" fmla="*/ 74009 h 74009"/>
                    <a:gd name="connsiteX5" fmla="*/ 14668 w 68198"/>
                    <a:gd name="connsiteY5" fmla="*/ 1715 h 74009"/>
                    <a:gd name="connsiteX6" fmla="*/ 37528 w 68198"/>
                    <a:gd name="connsiteY6" fmla="*/ 1715 h 74009"/>
                    <a:gd name="connsiteX7" fmla="*/ 34862 w 68198"/>
                    <a:gd name="connsiteY7" fmla="*/ 14859 h 74009"/>
                    <a:gd name="connsiteX8" fmla="*/ 58674 w 68198"/>
                    <a:gd name="connsiteY8" fmla="*/ 0 h 74009"/>
                    <a:gd name="connsiteX9" fmla="*/ 68199 w 68198"/>
                    <a:gd name="connsiteY9" fmla="*/ 1524 h 74009"/>
                    <a:gd name="connsiteX10" fmla="*/ 62579 w 68198"/>
                    <a:gd name="connsiteY10" fmla="*/ 22574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98" h="74009">
                      <a:moveTo>
                        <a:pt x="62674" y="22574"/>
                      </a:moveTo>
                      <a:cubicBezTo>
                        <a:pt x="58198" y="21336"/>
                        <a:pt x="54578" y="20574"/>
                        <a:pt x="51721" y="20574"/>
                      </a:cubicBezTo>
                      <a:cubicBezTo>
                        <a:pt x="40195" y="20574"/>
                        <a:pt x="35147" y="27718"/>
                        <a:pt x="32004" y="42863"/>
                      </a:cubicBezTo>
                      <a:lnTo>
                        <a:pt x="25241" y="74009"/>
                      </a:lnTo>
                      <a:lnTo>
                        <a:pt x="0" y="74009"/>
                      </a:lnTo>
                      <a:lnTo>
                        <a:pt x="14668" y="1715"/>
                      </a:lnTo>
                      <a:lnTo>
                        <a:pt x="37528" y="1715"/>
                      </a:lnTo>
                      <a:lnTo>
                        <a:pt x="34862" y="14859"/>
                      </a:lnTo>
                      <a:cubicBezTo>
                        <a:pt x="41910" y="4763"/>
                        <a:pt x="48863" y="0"/>
                        <a:pt x="58674" y="0"/>
                      </a:cubicBezTo>
                      <a:cubicBezTo>
                        <a:pt x="61722" y="0"/>
                        <a:pt x="64865" y="572"/>
                        <a:pt x="68199" y="1524"/>
                      </a:cubicBezTo>
                      <a:lnTo>
                        <a:pt x="62579" y="22574"/>
                      </a:lnTo>
                      <a:close/>
                    </a:path>
                  </a:pathLst>
                </a:custGeom>
                <a:solidFill>
                  <a:srgbClr val="FFFFFF"/>
                </a:solidFill>
                <a:ln w="12358"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94DEBCE5-31E1-5CD9-F9C2-F9FA819573FF}"/>
                    </a:ext>
                  </a:extLst>
                </p:cNvPr>
                <p:cNvSpPr/>
                <p:nvPr/>
              </p:nvSpPr>
              <p:spPr>
                <a:xfrm>
                  <a:off x="11737466" y="6828155"/>
                  <a:ext cx="45434" cy="97250"/>
                </a:xfrm>
                <a:custGeom>
                  <a:avLst/>
                  <a:gdLst>
                    <a:gd name="connsiteX0" fmla="*/ 40196 w 45434"/>
                    <a:gd name="connsiteY0" fmla="*/ 25051 h 97250"/>
                    <a:gd name="connsiteX1" fmla="*/ 24479 w 45434"/>
                    <a:gd name="connsiteY1" fmla="*/ 97250 h 97250"/>
                    <a:gd name="connsiteX2" fmla="*/ 0 w 45434"/>
                    <a:gd name="connsiteY2" fmla="*/ 97250 h 97250"/>
                    <a:gd name="connsiteX3" fmla="*/ 15716 w 45434"/>
                    <a:gd name="connsiteY3" fmla="*/ 25051 h 97250"/>
                    <a:gd name="connsiteX4" fmla="*/ 40196 w 45434"/>
                    <a:gd name="connsiteY4" fmla="*/ 25051 h 97250"/>
                    <a:gd name="connsiteX5" fmla="*/ 45339 w 45434"/>
                    <a:gd name="connsiteY5" fmla="*/ 0 h 97250"/>
                    <a:gd name="connsiteX6" fmla="*/ 42863 w 45434"/>
                    <a:gd name="connsiteY6" fmla="*/ 12859 h 97250"/>
                    <a:gd name="connsiteX7" fmla="*/ 18383 w 45434"/>
                    <a:gd name="connsiteY7" fmla="*/ 12859 h 97250"/>
                    <a:gd name="connsiteX8" fmla="*/ 20765 w 45434"/>
                    <a:gd name="connsiteY8" fmla="*/ 0 h 97250"/>
                    <a:gd name="connsiteX9" fmla="*/ 45434 w 45434"/>
                    <a:gd name="connsiteY9" fmla="*/ 0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 h="97250">
                      <a:moveTo>
                        <a:pt x="40196" y="25051"/>
                      </a:moveTo>
                      <a:lnTo>
                        <a:pt x="24479" y="97250"/>
                      </a:lnTo>
                      <a:lnTo>
                        <a:pt x="0" y="97250"/>
                      </a:lnTo>
                      <a:lnTo>
                        <a:pt x="15716" y="25051"/>
                      </a:lnTo>
                      <a:lnTo>
                        <a:pt x="40196" y="25051"/>
                      </a:lnTo>
                      <a:close/>
                      <a:moveTo>
                        <a:pt x="45339" y="0"/>
                      </a:moveTo>
                      <a:lnTo>
                        <a:pt x="42863" y="12859"/>
                      </a:lnTo>
                      <a:lnTo>
                        <a:pt x="18383" y="12859"/>
                      </a:lnTo>
                      <a:lnTo>
                        <a:pt x="20765" y="0"/>
                      </a:lnTo>
                      <a:lnTo>
                        <a:pt x="45434" y="0"/>
                      </a:lnTo>
                      <a:close/>
                    </a:path>
                  </a:pathLst>
                </a:custGeom>
                <a:solidFill>
                  <a:srgbClr val="FFFFFF"/>
                </a:solidFill>
                <a:ln w="12358"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7D0CA9C6-5659-1748-1CCC-21FCAD1F35DF}"/>
                    </a:ext>
                  </a:extLst>
                </p:cNvPr>
                <p:cNvSpPr/>
                <p:nvPr/>
              </p:nvSpPr>
              <p:spPr>
                <a:xfrm>
                  <a:off x="11785091" y="6851396"/>
                  <a:ext cx="83629" cy="76104"/>
                </a:xfrm>
                <a:custGeom>
                  <a:avLst/>
                  <a:gdLst>
                    <a:gd name="connsiteX0" fmla="*/ 83629 w 83629"/>
                    <a:gd name="connsiteY0" fmla="*/ 33909 h 76104"/>
                    <a:gd name="connsiteX1" fmla="*/ 36957 w 83629"/>
                    <a:gd name="connsiteY1" fmla="*/ 76105 h 76104"/>
                    <a:gd name="connsiteX2" fmla="*/ 0 w 83629"/>
                    <a:gd name="connsiteY2" fmla="*/ 43148 h 76104"/>
                    <a:gd name="connsiteX3" fmla="*/ 46196 w 83629"/>
                    <a:gd name="connsiteY3" fmla="*/ 0 h 76104"/>
                    <a:gd name="connsiteX4" fmla="*/ 83629 w 83629"/>
                    <a:gd name="connsiteY4" fmla="*/ 33909 h 76104"/>
                    <a:gd name="connsiteX5" fmla="*/ 44768 w 83629"/>
                    <a:gd name="connsiteY5" fmla="*/ 16574 h 76104"/>
                    <a:gd name="connsiteX6" fmla="*/ 25432 w 83629"/>
                    <a:gd name="connsiteY6" fmla="*/ 42958 h 76104"/>
                    <a:gd name="connsiteX7" fmla="*/ 39338 w 83629"/>
                    <a:gd name="connsiteY7" fmla="*/ 59246 h 76104"/>
                    <a:gd name="connsiteX8" fmla="*/ 58293 w 83629"/>
                    <a:gd name="connsiteY8" fmla="*/ 32861 h 76104"/>
                    <a:gd name="connsiteX9" fmla="*/ 44863 w 83629"/>
                    <a:gd name="connsiteY9" fmla="*/ 16574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 h="76104">
                      <a:moveTo>
                        <a:pt x="83629" y="33909"/>
                      </a:moveTo>
                      <a:cubicBezTo>
                        <a:pt x="83629" y="58579"/>
                        <a:pt x="65723" y="76105"/>
                        <a:pt x="36957" y="76105"/>
                      </a:cubicBezTo>
                      <a:cubicBezTo>
                        <a:pt x="13811" y="76105"/>
                        <a:pt x="0" y="63341"/>
                        <a:pt x="0" y="43148"/>
                      </a:cubicBezTo>
                      <a:cubicBezTo>
                        <a:pt x="0" y="17335"/>
                        <a:pt x="17335" y="0"/>
                        <a:pt x="46196" y="0"/>
                      </a:cubicBezTo>
                      <a:cubicBezTo>
                        <a:pt x="69628" y="0"/>
                        <a:pt x="83629" y="12859"/>
                        <a:pt x="83629" y="33909"/>
                      </a:cubicBezTo>
                      <a:close/>
                      <a:moveTo>
                        <a:pt x="44768" y="16574"/>
                      </a:moveTo>
                      <a:cubicBezTo>
                        <a:pt x="34671" y="16574"/>
                        <a:pt x="25432" y="27527"/>
                        <a:pt x="25432" y="42958"/>
                      </a:cubicBezTo>
                      <a:cubicBezTo>
                        <a:pt x="25432" y="52483"/>
                        <a:pt x="31147" y="59246"/>
                        <a:pt x="39338" y="59246"/>
                      </a:cubicBezTo>
                      <a:cubicBezTo>
                        <a:pt x="49435" y="59246"/>
                        <a:pt x="58293" y="48292"/>
                        <a:pt x="58293" y="32861"/>
                      </a:cubicBezTo>
                      <a:cubicBezTo>
                        <a:pt x="58293" y="22765"/>
                        <a:pt x="52864" y="16574"/>
                        <a:pt x="44863" y="16574"/>
                      </a:cubicBezTo>
                      <a:close/>
                    </a:path>
                  </a:pathLst>
                </a:custGeom>
                <a:solidFill>
                  <a:srgbClr val="FFFFFF"/>
                </a:solidFill>
                <a:ln w="12358"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4F35806A-7BAF-F6C4-33FB-05B235C4283B}"/>
                    </a:ext>
                  </a:extLst>
                </p:cNvPr>
                <p:cNvSpPr/>
                <p:nvPr/>
              </p:nvSpPr>
              <p:spPr>
                <a:xfrm>
                  <a:off x="11877865" y="6829108"/>
                  <a:ext cx="60960" cy="97631"/>
                </a:xfrm>
                <a:custGeom>
                  <a:avLst/>
                  <a:gdLst>
                    <a:gd name="connsiteX0" fmla="*/ 43148 w 60960"/>
                    <a:gd name="connsiteY0" fmla="*/ 24289 h 97631"/>
                    <a:gd name="connsiteX1" fmla="*/ 60960 w 60960"/>
                    <a:gd name="connsiteY1" fmla="*/ 24289 h 97631"/>
                    <a:gd name="connsiteX2" fmla="*/ 57341 w 60960"/>
                    <a:gd name="connsiteY2" fmla="*/ 41529 h 97631"/>
                    <a:gd name="connsiteX3" fmla="*/ 39529 w 60960"/>
                    <a:gd name="connsiteY3" fmla="*/ 41529 h 97631"/>
                    <a:gd name="connsiteX4" fmla="*/ 34195 w 60960"/>
                    <a:gd name="connsiteY4" fmla="*/ 66580 h 97631"/>
                    <a:gd name="connsiteX5" fmla="*/ 33242 w 60960"/>
                    <a:gd name="connsiteY5" fmla="*/ 72866 h 97631"/>
                    <a:gd name="connsiteX6" fmla="*/ 41053 w 60960"/>
                    <a:gd name="connsiteY6" fmla="*/ 80296 h 97631"/>
                    <a:gd name="connsiteX7" fmla="*/ 49340 w 60960"/>
                    <a:gd name="connsiteY7" fmla="*/ 78867 h 97631"/>
                    <a:gd name="connsiteX8" fmla="*/ 45720 w 60960"/>
                    <a:gd name="connsiteY8" fmla="*/ 96107 h 97631"/>
                    <a:gd name="connsiteX9" fmla="*/ 31814 w 60960"/>
                    <a:gd name="connsiteY9" fmla="*/ 97631 h 97631"/>
                    <a:gd name="connsiteX10" fmla="*/ 8287 w 60960"/>
                    <a:gd name="connsiteY10" fmla="*/ 75724 h 97631"/>
                    <a:gd name="connsiteX11" fmla="*/ 8954 w 60960"/>
                    <a:gd name="connsiteY11" fmla="*/ 68580 h 97631"/>
                    <a:gd name="connsiteX12" fmla="*/ 14669 w 60960"/>
                    <a:gd name="connsiteY12" fmla="*/ 41434 h 97631"/>
                    <a:gd name="connsiteX13" fmla="*/ 0 w 60960"/>
                    <a:gd name="connsiteY13" fmla="*/ 41434 h 97631"/>
                    <a:gd name="connsiteX14" fmla="*/ 3620 w 60960"/>
                    <a:gd name="connsiteY14" fmla="*/ 24193 h 97631"/>
                    <a:gd name="connsiteX15" fmla="*/ 18288 w 60960"/>
                    <a:gd name="connsiteY15" fmla="*/ 24193 h 97631"/>
                    <a:gd name="connsiteX16" fmla="*/ 21908 w 60960"/>
                    <a:gd name="connsiteY16" fmla="*/ 7048 h 97631"/>
                    <a:gd name="connsiteX17" fmla="*/ 48292 w 60960"/>
                    <a:gd name="connsiteY17" fmla="*/ 0 h 97631"/>
                    <a:gd name="connsiteX18" fmla="*/ 43148 w 60960"/>
                    <a:gd name="connsiteY18" fmla="*/ 24098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 h="97631">
                      <a:moveTo>
                        <a:pt x="43148" y="24289"/>
                      </a:moveTo>
                      <a:lnTo>
                        <a:pt x="60960" y="24289"/>
                      </a:lnTo>
                      <a:lnTo>
                        <a:pt x="57341" y="41529"/>
                      </a:lnTo>
                      <a:lnTo>
                        <a:pt x="39529" y="41529"/>
                      </a:lnTo>
                      <a:lnTo>
                        <a:pt x="34195" y="66580"/>
                      </a:lnTo>
                      <a:cubicBezTo>
                        <a:pt x="33528" y="69628"/>
                        <a:pt x="33242" y="71723"/>
                        <a:pt x="33242" y="72866"/>
                      </a:cubicBezTo>
                      <a:cubicBezTo>
                        <a:pt x="33242" y="78010"/>
                        <a:pt x="35528" y="80296"/>
                        <a:pt x="41053" y="80296"/>
                      </a:cubicBezTo>
                      <a:cubicBezTo>
                        <a:pt x="43053" y="80296"/>
                        <a:pt x="45815" y="79915"/>
                        <a:pt x="49340" y="78867"/>
                      </a:cubicBezTo>
                      <a:lnTo>
                        <a:pt x="45720" y="96107"/>
                      </a:lnTo>
                      <a:cubicBezTo>
                        <a:pt x="40005" y="97060"/>
                        <a:pt x="35338" y="97631"/>
                        <a:pt x="31814" y="97631"/>
                      </a:cubicBezTo>
                      <a:cubicBezTo>
                        <a:pt x="16859" y="97631"/>
                        <a:pt x="8287" y="89630"/>
                        <a:pt x="8287" y="75724"/>
                      </a:cubicBezTo>
                      <a:cubicBezTo>
                        <a:pt x="8287" y="73247"/>
                        <a:pt x="8573" y="70866"/>
                        <a:pt x="8954" y="68580"/>
                      </a:cubicBezTo>
                      <a:lnTo>
                        <a:pt x="14669" y="41434"/>
                      </a:lnTo>
                      <a:lnTo>
                        <a:pt x="0" y="41434"/>
                      </a:lnTo>
                      <a:lnTo>
                        <a:pt x="3620" y="24193"/>
                      </a:lnTo>
                      <a:lnTo>
                        <a:pt x="18288" y="24193"/>
                      </a:lnTo>
                      <a:lnTo>
                        <a:pt x="21908" y="7048"/>
                      </a:lnTo>
                      <a:lnTo>
                        <a:pt x="48292" y="0"/>
                      </a:lnTo>
                      <a:lnTo>
                        <a:pt x="43148" y="24098"/>
                      </a:lnTo>
                      <a:close/>
                    </a:path>
                  </a:pathLst>
                </a:custGeom>
                <a:solidFill>
                  <a:srgbClr val="FFFFFF"/>
                </a:solidFill>
                <a:ln w="12358"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2A59FE43-7F96-FA35-7A6B-839D2F01E693}"/>
                    </a:ext>
                  </a:extLst>
                </p:cNvPr>
                <p:cNvSpPr/>
                <p:nvPr/>
              </p:nvSpPr>
              <p:spPr>
                <a:xfrm>
                  <a:off x="11940349" y="6851110"/>
                  <a:ext cx="75914" cy="76771"/>
                </a:xfrm>
                <a:custGeom>
                  <a:avLst/>
                  <a:gdLst>
                    <a:gd name="connsiteX0" fmla="*/ 22669 w 75914"/>
                    <a:gd name="connsiteY0" fmla="*/ 44768 h 76771"/>
                    <a:gd name="connsiteX1" fmla="*/ 41148 w 75914"/>
                    <a:gd name="connsiteY1" fmla="*/ 60293 h 76771"/>
                    <a:gd name="connsiteX2" fmla="*/ 65627 w 75914"/>
                    <a:gd name="connsiteY2" fmla="*/ 54864 h 76771"/>
                    <a:gd name="connsiteX3" fmla="*/ 62865 w 75914"/>
                    <a:gd name="connsiteY3" fmla="*/ 72676 h 76771"/>
                    <a:gd name="connsiteX4" fmla="*/ 36195 w 75914"/>
                    <a:gd name="connsiteY4" fmla="*/ 76772 h 76771"/>
                    <a:gd name="connsiteX5" fmla="*/ 0 w 75914"/>
                    <a:gd name="connsiteY5" fmla="*/ 42958 h 76771"/>
                    <a:gd name="connsiteX6" fmla="*/ 12859 w 75914"/>
                    <a:gd name="connsiteY6" fmla="*/ 11335 h 76771"/>
                    <a:gd name="connsiteX7" fmla="*/ 44958 w 75914"/>
                    <a:gd name="connsiteY7" fmla="*/ 0 h 76771"/>
                    <a:gd name="connsiteX8" fmla="*/ 75914 w 75914"/>
                    <a:gd name="connsiteY8" fmla="*/ 31147 h 76771"/>
                    <a:gd name="connsiteX9" fmla="*/ 74200 w 75914"/>
                    <a:gd name="connsiteY9" fmla="*/ 44863 h 76771"/>
                    <a:gd name="connsiteX10" fmla="*/ 22479 w 75914"/>
                    <a:gd name="connsiteY10" fmla="*/ 44863 h 76771"/>
                    <a:gd name="connsiteX11" fmla="*/ 55435 w 75914"/>
                    <a:gd name="connsiteY11" fmla="*/ 27527 h 76771"/>
                    <a:gd name="connsiteX12" fmla="*/ 42863 w 75914"/>
                    <a:gd name="connsiteY12" fmla="*/ 14478 h 76771"/>
                    <a:gd name="connsiteX13" fmla="*/ 25908 w 75914"/>
                    <a:gd name="connsiteY13" fmla="*/ 30861 h 76771"/>
                    <a:gd name="connsiteX14" fmla="*/ 55150 w 75914"/>
                    <a:gd name="connsiteY14" fmla="*/ 30861 h 76771"/>
                    <a:gd name="connsiteX15" fmla="*/ 55435 w 75914"/>
                    <a:gd name="connsiteY15" fmla="*/ 27527 h 7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14" h="76771">
                      <a:moveTo>
                        <a:pt x="22669" y="44768"/>
                      </a:moveTo>
                      <a:cubicBezTo>
                        <a:pt x="23622" y="55435"/>
                        <a:pt x="29527" y="60293"/>
                        <a:pt x="41148" y="60293"/>
                      </a:cubicBezTo>
                      <a:cubicBezTo>
                        <a:pt x="48863" y="60293"/>
                        <a:pt x="57436" y="58483"/>
                        <a:pt x="65627" y="54864"/>
                      </a:cubicBezTo>
                      <a:lnTo>
                        <a:pt x="62865" y="72676"/>
                      </a:lnTo>
                      <a:cubicBezTo>
                        <a:pt x="54292" y="75343"/>
                        <a:pt x="45339" y="76772"/>
                        <a:pt x="36195" y="76772"/>
                      </a:cubicBezTo>
                      <a:cubicBezTo>
                        <a:pt x="13525" y="76772"/>
                        <a:pt x="0" y="63437"/>
                        <a:pt x="0" y="42958"/>
                      </a:cubicBezTo>
                      <a:cubicBezTo>
                        <a:pt x="0" y="31147"/>
                        <a:pt x="5048" y="18955"/>
                        <a:pt x="12859" y="11335"/>
                      </a:cubicBezTo>
                      <a:cubicBezTo>
                        <a:pt x="20383" y="3905"/>
                        <a:pt x="31337" y="0"/>
                        <a:pt x="44958" y="0"/>
                      </a:cubicBezTo>
                      <a:cubicBezTo>
                        <a:pt x="64960" y="0"/>
                        <a:pt x="75914" y="11335"/>
                        <a:pt x="75914" y="31147"/>
                      </a:cubicBezTo>
                      <a:cubicBezTo>
                        <a:pt x="75914" y="35243"/>
                        <a:pt x="75343" y="39815"/>
                        <a:pt x="74200" y="44863"/>
                      </a:cubicBezTo>
                      <a:lnTo>
                        <a:pt x="22479" y="44863"/>
                      </a:lnTo>
                      <a:close/>
                      <a:moveTo>
                        <a:pt x="55435" y="27527"/>
                      </a:moveTo>
                      <a:cubicBezTo>
                        <a:pt x="55435" y="19526"/>
                        <a:pt x="50482" y="14478"/>
                        <a:pt x="42863" y="14478"/>
                      </a:cubicBezTo>
                      <a:cubicBezTo>
                        <a:pt x="35242" y="14478"/>
                        <a:pt x="28670" y="20479"/>
                        <a:pt x="25908" y="30861"/>
                      </a:cubicBezTo>
                      <a:lnTo>
                        <a:pt x="55150" y="30861"/>
                      </a:lnTo>
                      <a:cubicBezTo>
                        <a:pt x="55245" y="29718"/>
                        <a:pt x="55435" y="28575"/>
                        <a:pt x="55435" y="27527"/>
                      </a:cubicBezTo>
                      <a:close/>
                    </a:path>
                  </a:pathLst>
                </a:custGeom>
                <a:solidFill>
                  <a:srgbClr val="FFFFFF"/>
                </a:solidFill>
                <a:ln w="12358"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5799CEAF-3AAC-67C5-1A2B-5B8390A1D946}"/>
                    </a:ext>
                  </a:extLst>
                </p:cNvPr>
                <p:cNvSpPr/>
                <p:nvPr/>
              </p:nvSpPr>
              <p:spPr>
                <a:xfrm>
                  <a:off x="12021312" y="6851206"/>
                  <a:ext cx="68865" cy="76200"/>
                </a:xfrm>
                <a:custGeom>
                  <a:avLst/>
                  <a:gdLst>
                    <a:gd name="connsiteX0" fmla="*/ 63532 w 68865"/>
                    <a:gd name="connsiteY0" fmla="*/ 20288 h 76200"/>
                    <a:gd name="connsiteX1" fmla="*/ 44482 w 68865"/>
                    <a:gd name="connsiteY1" fmla="*/ 16192 h 76200"/>
                    <a:gd name="connsiteX2" fmla="*/ 33242 w 68865"/>
                    <a:gd name="connsiteY2" fmla="*/ 22765 h 76200"/>
                    <a:gd name="connsiteX3" fmla="*/ 48101 w 68865"/>
                    <a:gd name="connsiteY3" fmla="*/ 32194 h 76200"/>
                    <a:gd name="connsiteX4" fmla="*/ 62770 w 68865"/>
                    <a:gd name="connsiteY4" fmla="*/ 50006 h 76200"/>
                    <a:gd name="connsiteX5" fmla="*/ 28765 w 68865"/>
                    <a:gd name="connsiteY5" fmla="*/ 76200 h 76200"/>
                    <a:gd name="connsiteX6" fmla="*/ 0 w 68865"/>
                    <a:gd name="connsiteY6" fmla="*/ 71533 h 76200"/>
                    <a:gd name="connsiteX7" fmla="*/ 5144 w 68865"/>
                    <a:gd name="connsiteY7" fmla="*/ 54197 h 76200"/>
                    <a:gd name="connsiteX8" fmla="*/ 25336 w 68865"/>
                    <a:gd name="connsiteY8" fmla="*/ 59055 h 76200"/>
                    <a:gd name="connsiteX9" fmla="*/ 37909 w 68865"/>
                    <a:gd name="connsiteY9" fmla="*/ 52578 h 76200"/>
                    <a:gd name="connsiteX10" fmla="*/ 27432 w 68865"/>
                    <a:gd name="connsiteY10" fmla="*/ 44005 h 76200"/>
                    <a:gd name="connsiteX11" fmla="*/ 9334 w 68865"/>
                    <a:gd name="connsiteY11" fmla="*/ 23717 h 76200"/>
                    <a:gd name="connsiteX12" fmla="*/ 43529 w 68865"/>
                    <a:gd name="connsiteY12" fmla="*/ 0 h 76200"/>
                    <a:gd name="connsiteX13" fmla="*/ 68866 w 68865"/>
                    <a:gd name="connsiteY13" fmla="*/ 4381 h 76200"/>
                    <a:gd name="connsiteX14" fmla="*/ 63436 w 68865"/>
                    <a:gd name="connsiteY14" fmla="*/ 201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65" h="76200">
                      <a:moveTo>
                        <a:pt x="63532" y="20288"/>
                      </a:moveTo>
                      <a:cubicBezTo>
                        <a:pt x="56388" y="17907"/>
                        <a:pt x="50387" y="16192"/>
                        <a:pt x="44482" y="16192"/>
                      </a:cubicBezTo>
                      <a:cubicBezTo>
                        <a:pt x="37148" y="16192"/>
                        <a:pt x="33242" y="18859"/>
                        <a:pt x="33242" y="22765"/>
                      </a:cubicBezTo>
                      <a:cubicBezTo>
                        <a:pt x="33242" y="27813"/>
                        <a:pt x="38957" y="28384"/>
                        <a:pt x="48101" y="32194"/>
                      </a:cubicBezTo>
                      <a:cubicBezTo>
                        <a:pt x="58198" y="36385"/>
                        <a:pt x="62770" y="41719"/>
                        <a:pt x="62770" y="50006"/>
                      </a:cubicBezTo>
                      <a:cubicBezTo>
                        <a:pt x="62770" y="65246"/>
                        <a:pt x="50197" y="76200"/>
                        <a:pt x="28765" y="76200"/>
                      </a:cubicBezTo>
                      <a:cubicBezTo>
                        <a:pt x="18955" y="76200"/>
                        <a:pt x="9430" y="74771"/>
                        <a:pt x="0" y="71533"/>
                      </a:cubicBezTo>
                      <a:lnTo>
                        <a:pt x="5144" y="54197"/>
                      </a:lnTo>
                      <a:cubicBezTo>
                        <a:pt x="12001" y="57531"/>
                        <a:pt x="18574" y="59055"/>
                        <a:pt x="25336" y="59055"/>
                      </a:cubicBezTo>
                      <a:cubicBezTo>
                        <a:pt x="33623" y="59055"/>
                        <a:pt x="37909" y="56674"/>
                        <a:pt x="37909" y="52578"/>
                      </a:cubicBezTo>
                      <a:cubicBezTo>
                        <a:pt x="37909" y="47530"/>
                        <a:pt x="33719" y="46577"/>
                        <a:pt x="27432" y="44005"/>
                      </a:cubicBezTo>
                      <a:cubicBezTo>
                        <a:pt x="15621" y="39243"/>
                        <a:pt x="9334" y="34766"/>
                        <a:pt x="9334" y="23717"/>
                      </a:cubicBezTo>
                      <a:cubicBezTo>
                        <a:pt x="9334" y="10668"/>
                        <a:pt x="21812" y="0"/>
                        <a:pt x="43529" y="0"/>
                      </a:cubicBezTo>
                      <a:cubicBezTo>
                        <a:pt x="51530" y="0"/>
                        <a:pt x="59912" y="1524"/>
                        <a:pt x="68866" y="4381"/>
                      </a:cubicBezTo>
                      <a:lnTo>
                        <a:pt x="63436" y="20193"/>
                      </a:lnTo>
                      <a:close/>
                    </a:path>
                  </a:pathLst>
                </a:custGeom>
                <a:solidFill>
                  <a:srgbClr val="FFFFFF"/>
                </a:solidFill>
                <a:ln w="12358" cap="flat">
                  <a:noFill/>
                  <a:prstDash val="solid"/>
                  <a:miter/>
                </a:ln>
              </p:spPr>
              <p:txBody>
                <a:bodyPr rtlCol="0" anchor="ctr"/>
                <a:lstStyle/>
                <a:p>
                  <a:endParaRPr lang="fr-CA"/>
                </a:p>
              </p:txBody>
            </p:sp>
          </p:grpSp>
        </p:grpSp>
        <p:grpSp>
          <p:nvGrpSpPr>
            <p:cNvPr id="5" name="Graphique 5">
              <a:extLst>
                <a:ext uri="{FF2B5EF4-FFF2-40B4-BE49-F238E27FC236}">
                  <a16:creationId xmlns:a16="http://schemas.microsoft.com/office/drawing/2014/main" id="{00B05361-AFAA-5D79-CA3B-C8E837D4A660}"/>
                </a:ext>
              </a:extLst>
            </p:cNvPr>
            <p:cNvGrpSpPr/>
            <p:nvPr/>
          </p:nvGrpSpPr>
          <p:grpSpPr>
            <a:xfrm>
              <a:off x="12861702" y="6925501"/>
              <a:ext cx="489204" cy="324326"/>
              <a:chOff x="12861702" y="6925501"/>
              <a:chExt cx="489204" cy="324326"/>
            </a:xfrm>
            <a:solidFill>
              <a:srgbClr val="FFFFFF"/>
            </a:solidFill>
          </p:grpSpPr>
          <p:sp>
            <p:nvSpPr>
              <p:cNvPr id="8" name="Forme libre : forme 7">
                <a:extLst>
                  <a:ext uri="{FF2B5EF4-FFF2-40B4-BE49-F238E27FC236}">
                    <a16:creationId xmlns:a16="http://schemas.microsoft.com/office/drawing/2014/main" id="{6BD6BB71-2B1E-A936-59B6-452E1E41DADF}"/>
                  </a:ext>
                </a:extLst>
              </p:cNvPr>
              <p:cNvSpPr/>
              <p:nvPr/>
            </p:nvSpPr>
            <p:spPr>
              <a:xfrm>
                <a:off x="12861702" y="6925501"/>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149 h 130873"/>
                  <a:gd name="connsiteX10" fmla="*/ 95821 w 213455"/>
                  <a:gd name="connsiteY10" fmla="*/ 86868 h 130873"/>
                  <a:gd name="connsiteX11" fmla="*/ 100394 w 213455"/>
                  <a:gd name="connsiteY11" fmla="*/ 86868 h 130873"/>
                  <a:gd name="connsiteX12" fmla="*/ 99346 w 213455"/>
                  <a:gd name="connsiteY12" fmla="*/ 68104 h 130873"/>
                  <a:gd name="connsiteX13" fmla="*/ 88963 w 213455"/>
                  <a:gd name="connsiteY13" fmla="*/ 36100 h 130873"/>
                  <a:gd name="connsiteX14" fmla="*/ 106680 w 213455"/>
                  <a:gd name="connsiteY14" fmla="*/ 2286 h 130873"/>
                  <a:gd name="connsiteX15" fmla="*/ 124396 w 213455"/>
                  <a:gd name="connsiteY15" fmla="*/ 36100 h 130873"/>
                  <a:gd name="connsiteX16" fmla="*/ 114014 w 213455"/>
                  <a:gd name="connsiteY16" fmla="*/ 68104 h 130873"/>
                  <a:gd name="connsiteX17" fmla="*/ 112967 w 213455"/>
                  <a:gd name="connsiteY17" fmla="*/ 86868 h 130873"/>
                  <a:gd name="connsiteX18" fmla="*/ 117538 w 213455"/>
                  <a:gd name="connsiteY18" fmla="*/ 86868 h 130873"/>
                  <a:gd name="connsiteX19" fmla="*/ 143732 w 213455"/>
                  <a:gd name="connsiteY19" fmla="*/ 49149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3 h 130873"/>
                  <a:gd name="connsiteX34" fmla="*/ 213455 w 213455"/>
                  <a:gd name="connsiteY34" fmla="*/ 130873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8"/>
                      <a:pt x="62389" y="87916"/>
                    </a:cubicBezTo>
                    <a:cubicBezTo>
                      <a:pt x="57245" y="88773"/>
                      <a:pt x="49816" y="79915"/>
                      <a:pt x="49816" y="69532"/>
                    </a:cubicBezTo>
                    <a:cubicBezTo>
                      <a:pt x="49816" y="56293"/>
                      <a:pt x="60388" y="49149"/>
                      <a:pt x="69628" y="49149"/>
                    </a:cubicBezTo>
                    <a:cubicBezTo>
                      <a:pt x="84582" y="49149"/>
                      <a:pt x="95821" y="66484"/>
                      <a:pt x="95821" y="86868"/>
                    </a:cubicBezTo>
                    <a:lnTo>
                      <a:pt x="100394" y="86868"/>
                    </a:lnTo>
                    <a:cubicBezTo>
                      <a:pt x="100394" y="86868"/>
                      <a:pt x="101346" y="77057"/>
                      <a:pt x="99346" y="68104"/>
                    </a:cubicBezTo>
                    <a:cubicBezTo>
                      <a:pt x="96107" y="54007"/>
                      <a:pt x="89154" y="45720"/>
                      <a:pt x="88963" y="36100"/>
                    </a:cubicBezTo>
                    <a:cubicBezTo>
                      <a:pt x="88678" y="19431"/>
                      <a:pt x="98679" y="16859"/>
                      <a:pt x="106680" y="2286"/>
                    </a:cubicBezTo>
                    <a:cubicBezTo>
                      <a:pt x="114681" y="16764"/>
                      <a:pt x="124682" y="19431"/>
                      <a:pt x="124396" y="36100"/>
                    </a:cubicBezTo>
                    <a:cubicBezTo>
                      <a:pt x="124206" y="45625"/>
                      <a:pt x="117253" y="54007"/>
                      <a:pt x="114014" y="68104"/>
                    </a:cubicBezTo>
                    <a:cubicBezTo>
                      <a:pt x="112014" y="77057"/>
                      <a:pt x="112967" y="86868"/>
                      <a:pt x="112967" y="86868"/>
                    </a:cubicBezTo>
                    <a:lnTo>
                      <a:pt x="117538" y="86868"/>
                    </a:lnTo>
                    <a:cubicBezTo>
                      <a:pt x="117538" y="66484"/>
                      <a:pt x="128778" y="49149"/>
                      <a:pt x="143732" y="49149"/>
                    </a:cubicBezTo>
                    <a:cubicBezTo>
                      <a:pt x="153067" y="49149"/>
                      <a:pt x="163544" y="56197"/>
                      <a:pt x="163544" y="69532"/>
                    </a:cubicBezTo>
                    <a:cubicBezTo>
                      <a:pt x="163544" y="79915"/>
                      <a:pt x="156020" y="88773"/>
                      <a:pt x="150971" y="87916"/>
                    </a:cubicBezTo>
                    <a:cubicBezTo>
                      <a:pt x="152876" y="83248"/>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587"/>
                      <a:pt x="106680" y="128397"/>
                    </a:cubicBezTo>
                    <a:cubicBezTo>
                      <a:pt x="98584" y="124492"/>
                      <a:pt x="98108" y="113824"/>
                      <a:pt x="98108" y="113824"/>
                    </a:cubicBezTo>
                    <a:close/>
                    <a:moveTo>
                      <a:pt x="213455" y="0"/>
                    </a:moveTo>
                    <a:lnTo>
                      <a:pt x="0" y="0"/>
                    </a:lnTo>
                    <a:lnTo>
                      <a:pt x="0" y="130873"/>
                    </a:lnTo>
                    <a:lnTo>
                      <a:pt x="213455" y="130873"/>
                    </a:lnTo>
                    <a:lnTo>
                      <a:pt x="213455" y="0"/>
                    </a:lnTo>
                    <a:close/>
                  </a:path>
                </a:pathLst>
              </a:custGeom>
              <a:solidFill>
                <a:srgbClr val="FFFFFF"/>
              </a:solidFill>
              <a:ln w="12358" cap="flat">
                <a:noFill/>
                <a:prstDash val="solid"/>
                <a:miter/>
              </a:ln>
            </p:spPr>
            <p:txBody>
              <a:bodyPr rtlCol="0" anchor="ctr"/>
              <a:lstStyle/>
              <a:p>
                <a:endParaRPr lang="fr-CA"/>
              </a:p>
            </p:txBody>
          </p:sp>
          <p:sp>
            <p:nvSpPr>
              <p:cNvPr id="9" name="Forme libre : forme 8">
                <a:extLst>
                  <a:ext uri="{FF2B5EF4-FFF2-40B4-BE49-F238E27FC236}">
                    <a16:creationId xmlns:a16="http://schemas.microsoft.com/office/drawing/2014/main" id="{28EE1C51-EE9E-03CC-E544-B690763902C8}"/>
                  </a:ext>
                </a:extLst>
              </p:cNvPr>
              <p:cNvSpPr/>
              <p:nvPr/>
            </p:nvSpPr>
            <p:spPr>
              <a:xfrm>
                <a:off x="13137451" y="6925501"/>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149 h 130873"/>
                  <a:gd name="connsiteX10" fmla="*/ 95822 w 213455"/>
                  <a:gd name="connsiteY10" fmla="*/ 86868 h 130873"/>
                  <a:gd name="connsiteX11" fmla="*/ 100394 w 213455"/>
                  <a:gd name="connsiteY11" fmla="*/ 86868 h 130873"/>
                  <a:gd name="connsiteX12" fmla="*/ 99346 w 213455"/>
                  <a:gd name="connsiteY12" fmla="*/ 68104 h 130873"/>
                  <a:gd name="connsiteX13" fmla="*/ 88964 w 213455"/>
                  <a:gd name="connsiteY13" fmla="*/ 36100 h 130873"/>
                  <a:gd name="connsiteX14" fmla="*/ 106680 w 213455"/>
                  <a:gd name="connsiteY14" fmla="*/ 2286 h 130873"/>
                  <a:gd name="connsiteX15" fmla="*/ 124397 w 213455"/>
                  <a:gd name="connsiteY15" fmla="*/ 36100 h 130873"/>
                  <a:gd name="connsiteX16" fmla="*/ 114014 w 213455"/>
                  <a:gd name="connsiteY16" fmla="*/ 68104 h 130873"/>
                  <a:gd name="connsiteX17" fmla="*/ 112967 w 213455"/>
                  <a:gd name="connsiteY17" fmla="*/ 86868 h 130873"/>
                  <a:gd name="connsiteX18" fmla="*/ 117539 w 213455"/>
                  <a:gd name="connsiteY18" fmla="*/ 86868 h 130873"/>
                  <a:gd name="connsiteX19" fmla="*/ 143732 w 213455"/>
                  <a:gd name="connsiteY19" fmla="*/ 49149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3 h 130873"/>
                  <a:gd name="connsiteX34" fmla="*/ 213455 w 213455"/>
                  <a:gd name="connsiteY34" fmla="*/ 130873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8"/>
                      <a:pt x="62389" y="87916"/>
                    </a:cubicBezTo>
                    <a:cubicBezTo>
                      <a:pt x="57245" y="88773"/>
                      <a:pt x="49816" y="79915"/>
                      <a:pt x="49816" y="69532"/>
                    </a:cubicBezTo>
                    <a:cubicBezTo>
                      <a:pt x="49816" y="56293"/>
                      <a:pt x="60389" y="49149"/>
                      <a:pt x="69628" y="49149"/>
                    </a:cubicBezTo>
                    <a:cubicBezTo>
                      <a:pt x="84677" y="49149"/>
                      <a:pt x="95822" y="66484"/>
                      <a:pt x="95822" y="86868"/>
                    </a:cubicBezTo>
                    <a:lnTo>
                      <a:pt x="100394" y="86868"/>
                    </a:lnTo>
                    <a:cubicBezTo>
                      <a:pt x="100394" y="86868"/>
                      <a:pt x="101346" y="77057"/>
                      <a:pt x="99346" y="68104"/>
                    </a:cubicBezTo>
                    <a:cubicBezTo>
                      <a:pt x="96107" y="54007"/>
                      <a:pt x="89154" y="45720"/>
                      <a:pt x="88964" y="36100"/>
                    </a:cubicBezTo>
                    <a:cubicBezTo>
                      <a:pt x="88678" y="19431"/>
                      <a:pt x="98679" y="16859"/>
                      <a:pt x="106680" y="2286"/>
                    </a:cubicBezTo>
                    <a:cubicBezTo>
                      <a:pt x="114681" y="16764"/>
                      <a:pt x="124682" y="19431"/>
                      <a:pt x="124397" y="36100"/>
                    </a:cubicBezTo>
                    <a:cubicBezTo>
                      <a:pt x="124206" y="45625"/>
                      <a:pt x="117253" y="54007"/>
                      <a:pt x="114014" y="68104"/>
                    </a:cubicBezTo>
                    <a:cubicBezTo>
                      <a:pt x="111919" y="77057"/>
                      <a:pt x="112967" y="86868"/>
                      <a:pt x="112967" y="86868"/>
                    </a:cubicBezTo>
                    <a:lnTo>
                      <a:pt x="117539" y="86868"/>
                    </a:lnTo>
                    <a:cubicBezTo>
                      <a:pt x="117539" y="66484"/>
                      <a:pt x="128778" y="49149"/>
                      <a:pt x="143732" y="49149"/>
                    </a:cubicBezTo>
                    <a:cubicBezTo>
                      <a:pt x="152972" y="49149"/>
                      <a:pt x="163544" y="56197"/>
                      <a:pt x="163544" y="69532"/>
                    </a:cubicBezTo>
                    <a:cubicBezTo>
                      <a:pt x="163544" y="79915"/>
                      <a:pt x="156020" y="88773"/>
                      <a:pt x="150971" y="87916"/>
                    </a:cubicBezTo>
                    <a:cubicBezTo>
                      <a:pt x="152876" y="83248"/>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587"/>
                      <a:pt x="106680" y="128397"/>
                    </a:cubicBezTo>
                    <a:cubicBezTo>
                      <a:pt x="98679" y="124492"/>
                      <a:pt x="98108" y="113824"/>
                      <a:pt x="98108" y="113824"/>
                    </a:cubicBezTo>
                    <a:close/>
                    <a:moveTo>
                      <a:pt x="213455" y="0"/>
                    </a:moveTo>
                    <a:lnTo>
                      <a:pt x="0" y="0"/>
                    </a:lnTo>
                    <a:lnTo>
                      <a:pt x="0" y="130873"/>
                    </a:lnTo>
                    <a:lnTo>
                      <a:pt x="213455" y="130873"/>
                    </a:lnTo>
                    <a:lnTo>
                      <a:pt x="213455" y="0"/>
                    </a:lnTo>
                    <a:close/>
                  </a:path>
                </a:pathLst>
              </a:custGeom>
              <a:solidFill>
                <a:srgbClr val="FFFFFF"/>
              </a:solidFill>
              <a:ln w="12358" cap="flat">
                <a:noFill/>
                <a:prstDash val="solid"/>
                <a:miter/>
              </a:ln>
            </p:spPr>
            <p:txBody>
              <a:bodyPr rtlCol="0" anchor="ctr"/>
              <a:lstStyle/>
              <a:p>
                <a:endParaRPr lang="fr-CA"/>
              </a:p>
            </p:txBody>
          </p:sp>
          <p:sp>
            <p:nvSpPr>
              <p:cNvPr id="10" name="Forme libre : forme 9">
                <a:extLst>
                  <a:ext uri="{FF2B5EF4-FFF2-40B4-BE49-F238E27FC236}">
                    <a16:creationId xmlns:a16="http://schemas.microsoft.com/office/drawing/2014/main" id="{9EF8D88C-4FA9-CD5C-C753-832D4C745373}"/>
                  </a:ext>
                </a:extLst>
              </p:cNvPr>
              <p:cNvSpPr/>
              <p:nvPr/>
            </p:nvSpPr>
            <p:spPr>
              <a:xfrm>
                <a:off x="12861702" y="7118953"/>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244 h 130873"/>
                  <a:gd name="connsiteX10" fmla="*/ 95821 w 213455"/>
                  <a:gd name="connsiteY10" fmla="*/ 86963 h 130873"/>
                  <a:gd name="connsiteX11" fmla="*/ 100394 w 213455"/>
                  <a:gd name="connsiteY11" fmla="*/ 86963 h 130873"/>
                  <a:gd name="connsiteX12" fmla="*/ 99346 w 213455"/>
                  <a:gd name="connsiteY12" fmla="*/ 68199 h 130873"/>
                  <a:gd name="connsiteX13" fmla="*/ 88963 w 213455"/>
                  <a:gd name="connsiteY13" fmla="*/ 36195 h 130873"/>
                  <a:gd name="connsiteX14" fmla="*/ 106680 w 213455"/>
                  <a:gd name="connsiteY14" fmla="*/ 2381 h 130873"/>
                  <a:gd name="connsiteX15" fmla="*/ 124396 w 213455"/>
                  <a:gd name="connsiteY15" fmla="*/ 36195 h 130873"/>
                  <a:gd name="connsiteX16" fmla="*/ 114014 w 213455"/>
                  <a:gd name="connsiteY16" fmla="*/ 68199 h 130873"/>
                  <a:gd name="connsiteX17" fmla="*/ 112967 w 213455"/>
                  <a:gd name="connsiteY17" fmla="*/ 86963 h 130873"/>
                  <a:gd name="connsiteX18" fmla="*/ 117538 w 213455"/>
                  <a:gd name="connsiteY18" fmla="*/ 86963 h 130873"/>
                  <a:gd name="connsiteX19" fmla="*/ 143732 w 213455"/>
                  <a:gd name="connsiteY19" fmla="*/ 49244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4 h 130873"/>
                  <a:gd name="connsiteX34" fmla="*/ 213455 w 213455"/>
                  <a:gd name="connsiteY34" fmla="*/ 130874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9"/>
                      <a:pt x="62389" y="87916"/>
                    </a:cubicBezTo>
                    <a:cubicBezTo>
                      <a:pt x="57245" y="88773"/>
                      <a:pt x="49816" y="79915"/>
                      <a:pt x="49816" y="69532"/>
                    </a:cubicBezTo>
                    <a:cubicBezTo>
                      <a:pt x="49816" y="56293"/>
                      <a:pt x="60388" y="49244"/>
                      <a:pt x="69628" y="49244"/>
                    </a:cubicBezTo>
                    <a:cubicBezTo>
                      <a:pt x="84582" y="49244"/>
                      <a:pt x="95821" y="66580"/>
                      <a:pt x="95821" y="86963"/>
                    </a:cubicBezTo>
                    <a:lnTo>
                      <a:pt x="100394" y="86963"/>
                    </a:lnTo>
                    <a:cubicBezTo>
                      <a:pt x="100394" y="86963"/>
                      <a:pt x="101346" y="77153"/>
                      <a:pt x="99346" y="68199"/>
                    </a:cubicBezTo>
                    <a:cubicBezTo>
                      <a:pt x="96107" y="54102"/>
                      <a:pt x="89154" y="45815"/>
                      <a:pt x="88963" y="36195"/>
                    </a:cubicBezTo>
                    <a:cubicBezTo>
                      <a:pt x="88678" y="19526"/>
                      <a:pt x="98679" y="16859"/>
                      <a:pt x="106680" y="2381"/>
                    </a:cubicBezTo>
                    <a:cubicBezTo>
                      <a:pt x="114681" y="16859"/>
                      <a:pt x="124682" y="19526"/>
                      <a:pt x="124396" y="36195"/>
                    </a:cubicBezTo>
                    <a:cubicBezTo>
                      <a:pt x="124206" y="45720"/>
                      <a:pt x="117253" y="54102"/>
                      <a:pt x="114014" y="68199"/>
                    </a:cubicBezTo>
                    <a:cubicBezTo>
                      <a:pt x="112014" y="77153"/>
                      <a:pt x="112967" y="86963"/>
                      <a:pt x="112967" y="86963"/>
                    </a:cubicBezTo>
                    <a:lnTo>
                      <a:pt x="117538" y="86963"/>
                    </a:lnTo>
                    <a:cubicBezTo>
                      <a:pt x="117538" y="66580"/>
                      <a:pt x="128778" y="49244"/>
                      <a:pt x="143732" y="49244"/>
                    </a:cubicBezTo>
                    <a:cubicBezTo>
                      <a:pt x="153067" y="49244"/>
                      <a:pt x="163544" y="56293"/>
                      <a:pt x="163544" y="69532"/>
                    </a:cubicBezTo>
                    <a:cubicBezTo>
                      <a:pt x="163544" y="79915"/>
                      <a:pt x="156020" y="88773"/>
                      <a:pt x="150971" y="87916"/>
                    </a:cubicBezTo>
                    <a:cubicBezTo>
                      <a:pt x="152876" y="83249"/>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492"/>
                      <a:pt x="106680" y="128397"/>
                    </a:cubicBezTo>
                    <a:cubicBezTo>
                      <a:pt x="98584" y="124492"/>
                      <a:pt x="98108" y="113824"/>
                      <a:pt x="98108" y="113824"/>
                    </a:cubicBezTo>
                    <a:close/>
                    <a:moveTo>
                      <a:pt x="213455" y="0"/>
                    </a:moveTo>
                    <a:lnTo>
                      <a:pt x="0" y="0"/>
                    </a:lnTo>
                    <a:lnTo>
                      <a:pt x="0" y="130874"/>
                    </a:lnTo>
                    <a:lnTo>
                      <a:pt x="213455" y="130874"/>
                    </a:lnTo>
                    <a:lnTo>
                      <a:pt x="213455" y="0"/>
                    </a:lnTo>
                    <a:close/>
                  </a:path>
                </a:pathLst>
              </a:custGeom>
              <a:solidFill>
                <a:srgbClr val="FFFFFF"/>
              </a:solidFill>
              <a:ln w="12358"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3E59FF53-29D7-C1C5-C3A4-1703F836E7A5}"/>
                  </a:ext>
                </a:extLst>
              </p:cNvPr>
              <p:cNvSpPr/>
              <p:nvPr/>
            </p:nvSpPr>
            <p:spPr>
              <a:xfrm>
                <a:off x="13137451" y="7118953"/>
                <a:ext cx="213455" cy="130873"/>
              </a:xfrm>
              <a:custGeom>
                <a:avLst/>
                <a:gdLst>
                  <a:gd name="connsiteX0" fmla="*/ 98108 w 213455"/>
                  <a:gd name="connsiteY0" fmla="*/ 113824 h 130873"/>
                  <a:gd name="connsiteX1" fmla="*/ 84582 w 213455"/>
                  <a:gd name="connsiteY1" fmla="*/ 106013 h 130873"/>
                  <a:gd name="connsiteX2" fmla="*/ 97631 w 213455"/>
                  <a:gd name="connsiteY2" fmla="*/ 98107 h 130873"/>
                  <a:gd name="connsiteX3" fmla="*/ 73819 w 213455"/>
                  <a:gd name="connsiteY3" fmla="*/ 98107 h 130873"/>
                  <a:gd name="connsiteX4" fmla="*/ 73819 w 213455"/>
                  <a:gd name="connsiteY4" fmla="*/ 86868 h 130873"/>
                  <a:gd name="connsiteX5" fmla="*/ 85058 w 213455"/>
                  <a:gd name="connsiteY5" fmla="*/ 86868 h 130873"/>
                  <a:gd name="connsiteX6" fmla="*/ 72104 w 213455"/>
                  <a:gd name="connsiteY6" fmla="*/ 71914 h 130873"/>
                  <a:gd name="connsiteX7" fmla="*/ 62389 w 213455"/>
                  <a:gd name="connsiteY7" fmla="*/ 87916 h 130873"/>
                  <a:gd name="connsiteX8" fmla="*/ 49816 w 213455"/>
                  <a:gd name="connsiteY8" fmla="*/ 69532 h 130873"/>
                  <a:gd name="connsiteX9" fmla="*/ 69628 w 213455"/>
                  <a:gd name="connsiteY9" fmla="*/ 49244 h 130873"/>
                  <a:gd name="connsiteX10" fmla="*/ 95822 w 213455"/>
                  <a:gd name="connsiteY10" fmla="*/ 86963 h 130873"/>
                  <a:gd name="connsiteX11" fmla="*/ 100394 w 213455"/>
                  <a:gd name="connsiteY11" fmla="*/ 86963 h 130873"/>
                  <a:gd name="connsiteX12" fmla="*/ 99346 w 213455"/>
                  <a:gd name="connsiteY12" fmla="*/ 68199 h 130873"/>
                  <a:gd name="connsiteX13" fmla="*/ 88964 w 213455"/>
                  <a:gd name="connsiteY13" fmla="*/ 36195 h 130873"/>
                  <a:gd name="connsiteX14" fmla="*/ 106680 w 213455"/>
                  <a:gd name="connsiteY14" fmla="*/ 2381 h 130873"/>
                  <a:gd name="connsiteX15" fmla="*/ 124397 w 213455"/>
                  <a:gd name="connsiteY15" fmla="*/ 36195 h 130873"/>
                  <a:gd name="connsiteX16" fmla="*/ 114014 w 213455"/>
                  <a:gd name="connsiteY16" fmla="*/ 68199 h 130873"/>
                  <a:gd name="connsiteX17" fmla="*/ 112967 w 213455"/>
                  <a:gd name="connsiteY17" fmla="*/ 86963 h 130873"/>
                  <a:gd name="connsiteX18" fmla="*/ 117539 w 213455"/>
                  <a:gd name="connsiteY18" fmla="*/ 86963 h 130873"/>
                  <a:gd name="connsiteX19" fmla="*/ 143732 w 213455"/>
                  <a:gd name="connsiteY19" fmla="*/ 49244 h 130873"/>
                  <a:gd name="connsiteX20" fmla="*/ 163544 w 213455"/>
                  <a:gd name="connsiteY20" fmla="*/ 69532 h 130873"/>
                  <a:gd name="connsiteX21" fmla="*/ 150971 w 213455"/>
                  <a:gd name="connsiteY21" fmla="*/ 87916 h 130873"/>
                  <a:gd name="connsiteX22" fmla="*/ 141256 w 213455"/>
                  <a:gd name="connsiteY22" fmla="*/ 71914 h 130873"/>
                  <a:gd name="connsiteX23" fmla="*/ 128302 w 213455"/>
                  <a:gd name="connsiteY23" fmla="*/ 86868 h 130873"/>
                  <a:gd name="connsiteX24" fmla="*/ 139541 w 213455"/>
                  <a:gd name="connsiteY24" fmla="*/ 86868 h 130873"/>
                  <a:gd name="connsiteX25" fmla="*/ 139541 w 213455"/>
                  <a:gd name="connsiteY25" fmla="*/ 98107 h 130873"/>
                  <a:gd name="connsiteX26" fmla="*/ 115729 w 213455"/>
                  <a:gd name="connsiteY26" fmla="*/ 98107 h 130873"/>
                  <a:gd name="connsiteX27" fmla="*/ 128778 w 213455"/>
                  <a:gd name="connsiteY27" fmla="*/ 106013 h 130873"/>
                  <a:gd name="connsiteX28" fmla="*/ 115253 w 213455"/>
                  <a:gd name="connsiteY28" fmla="*/ 113824 h 130873"/>
                  <a:gd name="connsiteX29" fmla="*/ 106680 w 213455"/>
                  <a:gd name="connsiteY29" fmla="*/ 128397 h 130873"/>
                  <a:gd name="connsiteX30" fmla="*/ 98108 w 213455"/>
                  <a:gd name="connsiteY30" fmla="*/ 113824 h 130873"/>
                  <a:gd name="connsiteX31" fmla="*/ 213455 w 213455"/>
                  <a:gd name="connsiteY31" fmla="*/ 0 h 130873"/>
                  <a:gd name="connsiteX32" fmla="*/ 0 w 213455"/>
                  <a:gd name="connsiteY32" fmla="*/ 0 h 130873"/>
                  <a:gd name="connsiteX33" fmla="*/ 0 w 213455"/>
                  <a:gd name="connsiteY33" fmla="*/ 130874 h 130873"/>
                  <a:gd name="connsiteX34" fmla="*/ 213455 w 213455"/>
                  <a:gd name="connsiteY34" fmla="*/ 130874 h 130873"/>
                  <a:gd name="connsiteX35" fmla="*/ 213455 w 213455"/>
                  <a:gd name="connsiteY35" fmla="*/ 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455" h="130873">
                    <a:moveTo>
                      <a:pt x="98108" y="113824"/>
                    </a:moveTo>
                    <a:cubicBezTo>
                      <a:pt x="84677" y="118110"/>
                      <a:pt x="84582" y="106013"/>
                      <a:pt x="84582" y="106013"/>
                    </a:cubicBezTo>
                    <a:cubicBezTo>
                      <a:pt x="96488" y="108109"/>
                      <a:pt x="97631" y="98107"/>
                      <a:pt x="97631" y="98107"/>
                    </a:cubicBezTo>
                    <a:lnTo>
                      <a:pt x="73819" y="98107"/>
                    </a:lnTo>
                    <a:lnTo>
                      <a:pt x="73819" y="86868"/>
                    </a:lnTo>
                    <a:lnTo>
                      <a:pt x="85058" y="86868"/>
                    </a:lnTo>
                    <a:cubicBezTo>
                      <a:pt x="85058" y="86868"/>
                      <a:pt x="83153" y="71914"/>
                      <a:pt x="72104" y="71914"/>
                    </a:cubicBezTo>
                    <a:cubicBezTo>
                      <a:pt x="61913" y="71914"/>
                      <a:pt x="60484" y="83249"/>
                      <a:pt x="62389" y="87916"/>
                    </a:cubicBezTo>
                    <a:cubicBezTo>
                      <a:pt x="57245" y="88773"/>
                      <a:pt x="49816" y="79915"/>
                      <a:pt x="49816" y="69532"/>
                    </a:cubicBezTo>
                    <a:cubicBezTo>
                      <a:pt x="49816" y="56293"/>
                      <a:pt x="60389" y="49244"/>
                      <a:pt x="69628" y="49244"/>
                    </a:cubicBezTo>
                    <a:cubicBezTo>
                      <a:pt x="84677" y="49244"/>
                      <a:pt x="95822" y="66580"/>
                      <a:pt x="95822" y="86963"/>
                    </a:cubicBezTo>
                    <a:lnTo>
                      <a:pt x="100394" y="86963"/>
                    </a:lnTo>
                    <a:cubicBezTo>
                      <a:pt x="100394" y="86963"/>
                      <a:pt x="101346" y="77153"/>
                      <a:pt x="99346" y="68199"/>
                    </a:cubicBezTo>
                    <a:cubicBezTo>
                      <a:pt x="96107" y="54102"/>
                      <a:pt x="89154" y="45815"/>
                      <a:pt x="88964" y="36195"/>
                    </a:cubicBezTo>
                    <a:cubicBezTo>
                      <a:pt x="88678" y="19526"/>
                      <a:pt x="98679" y="16859"/>
                      <a:pt x="106680" y="2381"/>
                    </a:cubicBezTo>
                    <a:cubicBezTo>
                      <a:pt x="114681" y="16859"/>
                      <a:pt x="124682" y="19526"/>
                      <a:pt x="124397" y="36195"/>
                    </a:cubicBezTo>
                    <a:cubicBezTo>
                      <a:pt x="124206" y="45720"/>
                      <a:pt x="117253" y="54102"/>
                      <a:pt x="114014" y="68199"/>
                    </a:cubicBezTo>
                    <a:cubicBezTo>
                      <a:pt x="111919" y="77153"/>
                      <a:pt x="112967" y="86963"/>
                      <a:pt x="112967" y="86963"/>
                    </a:cubicBezTo>
                    <a:lnTo>
                      <a:pt x="117539" y="86963"/>
                    </a:lnTo>
                    <a:cubicBezTo>
                      <a:pt x="117539" y="66580"/>
                      <a:pt x="128778" y="49244"/>
                      <a:pt x="143732" y="49244"/>
                    </a:cubicBezTo>
                    <a:cubicBezTo>
                      <a:pt x="152972" y="49244"/>
                      <a:pt x="163544" y="56293"/>
                      <a:pt x="163544" y="69532"/>
                    </a:cubicBezTo>
                    <a:cubicBezTo>
                      <a:pt x="163544" y="79915"/>
                      <a:pt x="156020" y="88773"/>
                      <a:pt x="150971" y="87916"/>
                    </a:cubicBezTo>
                    <a:cubicBezTo>
                      <a:pt x="152876" y="83249"/>
                      <a:pt x="151448" y="71914"/>
                      <a:pt x="141256" y="71914"/>
                    </a:cubicBezTo>
                    <a:cubicBezTo>
                      <a:pt x="130207" y="71914"/>
                      <a:pt x="128302" y="86868"/>
                      <a:pt x="128302" y="86868"/>
                    </a:cubicBezTo>
                    <a:lnTo>
                      <a:pt x="139541" y="86868"/>
                    </a:lnTo>
                    <a:lnTo>
                      <a:pt x="139541" y="98107"/>
                    </a:lnTo>
                    <a:lnTo>
                      <a:pt x="115729" y="98107"/>
                    </a:lnTo>
                    <a:cubicBezTo>
                      <a:pt x="115729" y="98107"/>
                      <a:pt x="116872" y="108109"/>
                      <a:pt x="128778" y="106013"/>
                    </a:cubicBezTo>
                    <a:cubicBezTo>
                      <a:pt x="128778" y="106013"/>
                      <a:pt x="128683" y="118015"/>
                      <a:pt x="115253" y="113824"/>
                    </a:cubicBezTo>
                    <a:cubicBezTo>
                      <a:pt x="115253" y="113824"/>
                      <a:pt x="114681" y="124492"/>
                      <a:pt x="106680" y="128397"/>
                    </a:cubicBezTo>
                    <a:cubicBezTo>
                      <a:pt x="98679" y="124492"/>
                      <a:pt x="98108" y="113824"/>
                      <a:pt x="98108" y="113824"/>
                    </a:cubicBezTo>
                    <a:close/>
                    <a:moveTo>
                      <a:pt x="213455" y="0"/>
                    </a:moveTo>
                    <a:lnTo>
                      <a:pt x="0" y="0"/>
                    </a:lnTo>
                    <a:lnTo>
                      <a:pt x="0" y="130874"/>
                    </a:lnTo>
                    <a:lnTo>
                      <a:pt x="213455" y="130874"/>
                    </a:lnTo>
                    <a:lnTo>
                      <a:pt x="213455" y="0"/>
                    </a:lnTo>
                    <a:close/>
                  </a:path>
                </a:pathLst>
              </a:custGeom>
              <a:solidFill>
                <a:srgbClr val="FFFFFF"/>
              </a:solidFill>
              <a:ln w="12358" cap="flat">
                <a:noFill/>
                <a:prstDash val="solid"/>
                <a:miter/>
              </a:ln>
            </p:spPr>
            <p:txBody>
              <a:bodyPr rtlCol="0" anchor="ctr"/>
              <a:lstStyle/>
              <a:p>
                <a:endParaRPr lang="fr-CA"/>
              </a:p>
            </p:txBody>
          </p:sp>
        </p:grpSp>
        <p:sp>
          <p:nvSpPr>
            <p:cNvPr id="7" name="Rectangle 6">
              <a:extLst>
                <a:ext uri="{FF2B5EF4-FFF2-40B4-BE49-F238E27FC236}">
                  <a16:creationId xmlns:a16="http://schemas.microsoft.com/office/drawing/2014/main" id="{726ADC75-C8C0-563F-1708-66FA5A3AB477}"/>
                </a:ext>
              </a:extLst>
            </p:cNvPr>
            <p:cNvSpPr/>
            <p:nvPr userDrawn="1"/>
          </p:nvSpPr>
          <p:spPr>
            <a:xfrm>
              <a:off x="11144251" y="6545643"/>
              <a:ext cx="2557403" cy="108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946798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1">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5385-B39E-9440-A798-2EA8FDA8543F}"/>
              </a:ext>
            </a:extLst>
          </p:cNvPr>
          <p:cNvSpPr>
            <a:spLocks noGrp="1"/>
          </p:cNvSpPr>
          <p:nvPr>
            <p:ph type="ctrTitle"/>
          </p:nvPr>
        </p:nvSpPr>
        <p:spPr>
          <a:xfrm>
            <a:off x="465138" y="501651"/>
            <a:ext cx="9432925" cy="2916238"/>
          </a:xfrm>
          <a:prstGeom prst="rect">
            <a:avLst/>
          </a:prstGeom>
        </p:spPr>
        <p:txBody>
          <a:bodyPr anchor="b">
            <a:normAutofit/>
          </a:bodyPr>
          <a:lstStyle>
            <a:lvl1pPr algn="ctr">
              <a:defRPr sz="3500">
                <a:solidFill>
                  <a:schemeClr val="accent4"/>
                </a:solidFill>
              </a:defRPr>
            </a:lvl1pPr>
          </a:lstStyle>
          <a:p>
            <a:r>
              <a:rPr lang="en-US"/>
              <a:t>Click to edit Master title style</a:t>
            </a:r>
          </a:p>
        </p:txBody>
      </p:sp>
      <p:sp>
        <p:nvSpPr>
          <p:cNvPr id="3" name="Subtitle 2">
            <a:extLst>
              <a:ext uri="{FF2B5EF4-FFF2-40B4-BE49-F238E27FC236}">
                <a16:creationId xmlns:a16="http://schemas.microsoft.com/office/drawing/2014/main" id="{305CD7B7-7CCE-7844-A237-28759F1F7683}"/>
              </a:ext>
            </a:extLst>
          </p:cNvPr>
          <p:cNvSpPr>
            <a:spLocks noGrp="1"/>
          </p:cNvSpPr>
          <p:nvPr>
            <p:ph type="subTitle" idx="1"/>
          </p:nvPr>
        </p:nvSpPr>
        <p:spPr>
          <a:xfrm>
            <a:off x="465138" y="3706813"/>
            <a:ext cx="9432925" cy="2951163"/>
          </a:xfrm>
        </p:spPr>
        <p:txBody>
          <a:bodyPr>
            <a:normAutofit/>
          </a:bodyPr>
          <a:lstStyle>
            <a:lvl1pPr marL="0" indent="0" algn="ctr">
              <a:buNone/>
              <a:defRPr sz="2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4" name="Groupe 3">
            <a:extLst>
              <a:ext uri="{FF2B5EF4-FFF2-40B4-BE49-F238E27FC236}">
                <a16:creationId xmlns:a16="http://schemas.microsoft.com/office/drawing/2014/main" id="{372D5CD7-9760-7C67-05E5-C048CF1D95B7}"/>
              </a:ext>
            </a:extLst>
          </p:cNvPr>
          <p:cNvGrpSpPr/>
          <p:nvPr userDrawn="1"/>
        </p:nvGrpSpPr>
        <p:grpSpPr>
          <a:xfrm>
            <a:off x="8430851" y="6803563"/>
            <a:ext cx="1469083" cy="507551"/>
            <a:chOff x="11884967" y="6797040"/>
            <a:chExt cx="1469083" cy="507551"/>
          </a:xfrm>
        </p:grpSpPr>
        <p:grpSp>
          <p:nvGrpSpPr>
            <p:cNvPr id="5" name="Groupe 4">
              <a:extLst>
                <a:ext uri="{FF2B5EF4-FFF2-40B4-BE49-F238E27FC236}">
                  <a16:creationId xmlns:a16="http://schemas.microsoft.com/office/drawing/2014/main" id="{C91B25C5-EB5E-DA58-4092-6FF927BF1069}"/>
                </a:ext>
              </a:extLst>
            </p:cNvPr>
            <p:cNvGrpSpPr/>
            <p:nvPr userDrawn="1"/>
          </p:nvGrpSpPr>
          <p:grpSpPr>
            <a:xfrm>
              <a:off x="13027152" y="7050406"/>
              <a:ext cx="326898" cy="215264"/>
              <a:chOff x="13027152" y="7050406"/>
              <a:chExt cx="326898" cy="215264"/>
            </a:xfrm>
          </p:grpSpPr>
          <p:pic>
            <p:nvPicPr>
              <p:cNvPr id="59" name="Image 58" descr="Une image contenant sombre, ciel nocturne&#10;&#10;Description générée automatiquement">
                <a:extLst>
                  <a:ext uri="{FF2B5EF4-FFF2-40B4-BE49-F238E27FC236}">
                    <a16:creationId xmlns:a16="http://schemas.microsoft.com/office/drawing/2014/main" id="{6B72816A-5F3B-91F1-D6F3-1AB8EFA89BF3}"/>
                  </a:ext>
                </a:extLst>
              </p:cNvPr>
              <p:cNvPicPr>
                <a:picLocks noChangeAspect="1"/>
              </p:cNvPicPr>
              <p:nvPr userDrawn="1"/>
            </p:nvPicPr>
            <p:blipFill rotWithShape="1">
              <a:blip r:embed="rId3">
                <a:alphaModFix amt="55000"/>
              </a:blip>
              <a:srcRect l="94279" t="90613" r="4651" b="8211"/>
              <a:stretch/>
            </p:blipFill>
            <p:spPr>
              <a:xfrm>
                <a:off x="13027152" y="7050406"/>
                <a:ext cx="144018" cy="81914"/>
              </a:xfrm>
              <a:prstGeom prst="rect">
                <a:avLst/>
              </a:prstGeom>
            </p:spPr>
          </p:pic>
          <p:pic>
            <p:nvPicPr>
              <p:cNvPr id="60" name="Image 59" descr="Une image contenant sombre, ciel nocturne&#10;&#10;Description générée automatiquement">
                <a:extLst>
                  <a:ext uri="{FF2B5EF4-FFF2-40B4-BE49-F238E27FC236}">
                    <a16:creationId xmlns:a16="http://schemas.microsoft.com/office/drawing/2014/main" id="{D8839162-41A5-F434-0636-6765B1EDC4E5}"/>
                  </a:ext>
                </a:extLst>
              </p:cNvPr>
              <p:cNvPicPr>
                <a:picLocks noChangeAspect="1"/>
              </p:cNvPicPr>
              <p:nvPr userDrawn="1"/>
            </p:nvPicPr>
            <p:blipFill rotWithShape="1">
              <a:blip r:embed="rId3">
                <a:alphaModFix amt="55000"/>
              </a:blip>
              <a:srcRect l="94279" t="90613" r="4651" b="8211"/>
              <a:stretch/>
            </p:blipFill>
            <p:spPr>
              <a:xfrm>
                <a:off x="1321003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EF87B23F-B531-76F2-B3C6-025A3243B1B3}"/>
                  </a:ext>
                </a:extLst>
              </p:cNvPr>
              <p:cNvPicPr>
                <a:picLocks noChangeAspect="1"/>
              </p:cNvPicPr>
              <p:nvPr userDrawn="1"/>
            </p:nvPicPr>
            <p:blipFill rotWithShape="1">
              <a:blip r:embed="rId3">
                <a:alphaModFix amt="55000"/>
              </a:blip>
              <a:srcRect l="94279" t="90613" r="4651" b="8211"/>
              <a:stretch/>
            </p:blipFill>
            <p:spPr>
              <a:xfrm>
                <a:off x="13027152" y="7178041"/>
                <a:ext cx="144018" cy="8572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43F9FF3F-FC17-54DF-F2D1-98A711598C8A}"/>
                  </a:ext>
                </a:extLst>
              </p:cNvPr>
              <p:cNvPicPr>
                <a:picLocks noChangeAspect="1"/>
              </p:cNvPicPr>
              <p:nvPr userDrawn="1"/>
            </p:nvPicPr>
            <p:blipFill rotWithShape="1">
              <a:blip r:embed="rId3">
                <a:alphaModFix amt="55000"/>
              </a:blip>
              <a:srcRect l="94279" t="90613" r="4651" b="8211"/>
              <a:stretch/>
            </p:blipFill>
            <p:spPr>
              <a:xfrm>
                <a:off x="13214984" y="7179946"/>
                <a:ext cx="135255" cy="85724"/>
              </a:xfrm>
              <a:prstGeom prst="rect">
                <a:avLst/>
              </a:prstGeom>
            </p:spPr>
          </p:pic>
        </p:grpSp>
        <p:grpSp>
          <p:nvGrpSpPr>
            <p:cNvPr id="6" name="Graphique 8">
              <a:extLst>
                <a:ext uri="{FF2B5EF4-FFF2-40B4-BE49-F238E27FC236}">
                  <a16:creationId xmlns:a16="http://schemas.microsoft.com/office/drawing/2014/main" id="{FC1A05FD-11FA-4CA4-EC9F-E55EA721A81C}"/>
                </a:ext>
              </a:extLst>
            </p:cNvPr>
            <p:cNvGrpSpPr/>
            <p:nvPr/>
          </p:nvGrpSpPr>
          <p:grpSpPr>
            <a:xfrm>
              <a:off x="11884967" y="6797040"/>
              <a:ext cx="1467698" cy="507551"/>
              <a:chOff x="11781278" y="6770148"/>
              <a:chExt cx="1565995" cy="541543"/>
            </a:xfrm>
            <a:solidFill>
              <a:srgbClr val="FFFFFF"/>
            </a:solidFill>
          </p:grpSpPr>
          <p:grpSp>
            <p:nvGrpSpPr>
              <p:cNvPr id="7" name="Graphique 8">
                <a:extLst>
                  <a:ext uri="{FF2B5EF4-FFF2-40B4-BE49-F238E27FC236}">
                    <a16:creationId xmlns:a16="http://schemas.microsoft.com/office/drawing/2014/main" id="{1079DB4D-5882-872E-A258-CFFF969F2485}"/>
                  </a:ext>
                </a:extLst>
              </p:cNvPr>
              <p:cNvGrpSpPr/>
              <p:nvPr/>
            </p:nvGrpSpPr>
            <p:grpSpPr>
              <a:xfrm>
                <a:off x="11781278" y="6770148"/>
                <a:ext cx="1159726" cy="541543"/>
                <a:chOff x="11781278" y="6770148"/>
                <a:chExt cx="1159726" cy="541543"/>
              </a:xfrm>
              <a:solidFill>
                <a:srgbClr val="FFFFFF"/>
              </a:solidFill>
            </p:grpSpPr>
            <p:grpSp>
              <p:nvGrpSpPr>
                <p:cNvPr id="14" name="Graphique 8">
                  <a:extLst>
                    <a:ext uri="{FF2B5EF4-FFF2-40B4-BE49-F238E27FC236}">
                      <a16:creationId xmlns:a16="http://schemas.microsoft.com/office/drawing/2014/main" id="{B74B5007-881D-9E28-A2AF-51D0E64EBF96}"/>
                    </a:ext>
                  </a:extLst>
                </p:cNvPr>
                <p:cNvGrpSpPr/>
                <p:nvPr/>
              </p:nvGrpSpPr>
              <p:grpSpPr>
                <a:xfrm>
                  <a:off x="12087126" y="7080506"/>
                  <a:ext cx="853878" cy="231186"/>
                  <a:chOff x="12087126" y="7080506"/>
                  <a:chExt cx="853878" cy="231186"/>
                </a:xfrm>
                <a:solidFill>
                  <a:srgbClr val="FFFFFF"/>
                </a:solidFill>
              </p:grpSpPr>
              <p:sp>
                <p:nvSpPr>
                  <p:cNvPr id="52" name="Forme libre : forme 51">
                    <a:extLst>
                      <a:ext uri="{FF2B5EF4-FFF2-40B4-BE49-F238E27FC236}">
                        <a16:creationId xmlns:a16="http://schemas.microsoft.com/office/drawing/2014/main" id="{B9B1D94E-34B8-F58D-E326-484D9300168C}"/>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4F4B672B-8820-72D7-86D1-4E564CE35CC8}"/>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8F2C55B1-4C63-A384-404E-53521A7D43D4}"/>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10CBDA73-A152-79F5-4825-5A9810F76CBB}"/>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D70F0D12-8B75-05FA-8D98-007705F8DE31}"/>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ACCCCA4D-C56A-F64F-112E-F799A65B2F9B}"/>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7B435112-DAA2-6399-5538-F56FD6F0B485}"/>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5" name="Graphique 8">
                  <a:extLst>
                    <a:ext uri="{FF2B5EF4-FFF2-40B4-BE49-F238E27FC236}">
                      <a16:creationId xmlns:a16="http://schemas.microsoft.com/office/drawing/2014/main" id="{4F614D97-DA85-C774-9151-C626EA1CB0E5}"/>
                    </a:ext>
                  </a:extLst>
                </p:cNvPr>
                <p:cNvGrpSpPr/>
                <p:nvPr/>
              </p:nvGrpSpPr>
              <p:grpSpPr>
                <a:xfrm>
                  <a:off x="11781278" y="6770148"/>
                  <a:ext cx="990228" cy="271121"/>
                  <a:chOff x="11781278" y="6770148"/>
                  <a:chExt cx="990228" cy="271121"/>
                </a:xfrm>
                <a:solidFill>
                  <a:srgbClr val="FFFFFF"/>
                </a:solidFill>
              </p:grpSpPr>
              <p:sp>
                <p:nvSpPr>
                  <p:cNvPr id="16" name="Forme libre : forme 15">
                    <a:extLst>
                      <a:ext uri="{FF2B5EF4-FFF2-40B4-BE49-F238E27FC236}">
                        <a16:creationId xmlns:a16="http://schemas.microsoft.com/office/drawing/2014/main" id="{13F8E15B-D487-7BCF-9A24-F9F96A24EA6C}"/>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2B730E3E-89F5-C0D4-9118-87D51056DFA4}"/>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338B9757-0A5C-AA83-851E-256EF26324CA}"/>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3B5D9A4C-C1FC-DF18-E713-B37A4C4FB77B}"/>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C4A499FC-5768-7349-95A3-05E665766071}"/>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37C5B5A5-EC0A-59A4-2569-C1A51132B59D}"/>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3D816E21-F7F6-9A9D-03BC-9DD572356E61}"/>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C94CBD6B-8AB3-2DF5-EA98-D31FD514ACDA}"/>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54F65B71-EB79-BB6C-000D-11DAC8CB0B49}"/>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083FA897-AE8F-235C-7910-7ECE21C897C6}"/>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69BE47EE-7198-1CEB-F0A1-A8E413C4189F}"/>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151FDB0D-0059-5158-F0C6-CAD48568C89C}"/>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D8F44E33-4322-9F40-AD9D-04787F9449E3}"/>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581AA30F-27A1-1FB6-CD9A-9158A93FD6D4}"/>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2717CF75-73F4-23F1-B51D-520C40F1C364}"/>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021FE88D-1429-BDF7-5DCD-561D3539E74E}"/>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E5A64BF0-407A-BC1B-CA92-4BC55D32E621}"/>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958864CB-1E6B-B7AF-0D8D-35021EEF6D69}"/>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5B695924-CE0F-0D5A-3B27-0A42C247EE26}"/>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2F9F3D9C-3DC6-F2A0-2B03-D6A8546B6206}"/>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B7219DDF-7679-BFF2-5C8E-A7A4A6A688CB}"/>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F9E77EFB-7782-53F7-1FE8-C12FC3B384D3}"/>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D3D34BFA-809C-E7B0-6529-052F2F4E20F1}"/>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DB6159CC-DF54-2046-7D27-67A090A6FAE3}"/>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3D006137-871B-0425-CB41-8D9CE1A8232D}"/>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5228FF80-701F-CA73-A508-F40AB89D4448}"/>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3A1EA7DD-27E5-F5E2-68C4-AB2F3E2236C1}"/>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B9DE0E71-AC5A-D04E-B1EE-F70A12332363}"/>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2D6F0CE9-068B-332B-E850-29B73C72B5CB}"/>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E9BB8B57-B4CF-4451-5B7C-35CBEAC106CF}"/>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0CFF3222-6B46-5092-6698-3D1DF4F2C4AA}"/>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BC7790C4-A735-4B8B-F26F-212074AC7D21}"/>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38D6C9F5-D4B1-130F-3195-625037D9A1F2}"/>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B08D8E6B-7B49-DD1C-2F0C-6B46317E39BE}"/>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6D9C721A-0DDE-15CA-B717-D3B4DCB4B23A}"/>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B12B1FDC-8E51-43B7-9077-369F6B10A6B8}"/>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8" name="Graphique 8">
                <a:extLst>
                  <a:ext uri="{FF2B5EF4-FFF2-40B4-BE49-F238E27FC236}">
                    <a16:creationId xmlns:a16="http://schemas.microsoft.com/office/drawing/2014/main" id="{5764991F-58D4-A5D4-D89F-6F9552753D04}"/>
                  </a:ext>
                </a:extLst>
              </p:cNvPr>
              <p:cNvGrpSpPr/>
              <p:nvPr/>
            </p:nvGrpSpPr>
            <p:grpSpPr>
              <a:xfrm>
                <a:off x="13000085" y="7039766"/>
                <a:ext cx="347188" cy="230081"/>
                <a:chOff x="13000085" y="7039766"/>
                <a:chExt cx="347188" cy="230081"/>
              </a:xfrm>
              <a:solidFill>
                <a:srgbClr val="FFFFFF"/>
              </a:solidFill>
            </p:grpSpPr>
            <p:sp>
              <p:nvSpPr>
                <p:cNvPr id="9" name="Forme libre : forme 8">
                  <a:extLst>
                    <a:ext uri="{FF2B5EF4-FFF2-40B4-BE49-F238E27FC236}">
                      <a16:creationId xmlns:a16="http://schemas.microsoft.com/office/drawing/2014/main" id="{5B106FBC-232C-2358-62A5-9B59EC246A7F}"/>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0" name="Forme libre : forme 9">
                  <a:extLst>
                    <a:ext uri="{FF2B5EF4-FFF2-40B4-BE49-F238E27FC236}">
                      <a16:creationId xmlns:a16="http://schemas.microsoft.com/office/drawing/2014/main" id="{8BBFBD4A-9C98-BE1F-95A8-1B41E83898C7}"/>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5E89F9EE-CBA1-4461-AB38-3CED83ED43A5}"/>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FD2E0755-D17E-8868-2462-BBCA0BD5C0FB}"/>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Tree>
    <p:extLst>
      <p:ext uri="{BB962C8B-B14F-4D97-AF65-F5344CB8AC3E}">
        <p14:creationId xmlns:p14="http://schemas.microsoft.com/office/powerpoint/2010/main" val="2302226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pos="32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7"/>
        <p:cNvGrpSpPr/>
        <p:nvPr/>
      </p:nvGrpSpPr>
      <p:grpSpPr>
        <a:xfrm>
          <a:off x="0" y="0"/>
          <a:ext cx="0" cy="0"/>
          <a:chOff x="0" y="0"/>
          <a:chExt cx="0" cy="0"/>
        </a:xfrm>
      </p:grpSpPr>
      <p:sp>
        <p:nvSpPr>
          <p:cNvPr id="68" name="Google Shape;68;p9"/>
          <p:cNvSpPr/>
          <p:nvPr/>
        </p:nvSpPr>
        <p:spPr>
          <a:xfrm>
            <a:off x="0" y="0"/>
            <a:ext cx="5181600" cy="7772400"/>
          </a:xfrm>
          <a:prstGeom prst="rect">
            <a:avLst/>
          </a:prstGeom>
          <a:solidFill>
            <a:schemeClr val="lt2"/>
          </a:solidFill>
          <a:ln>
            <a:noFill/>
          </a:ln>
        </p:spPr>
        <p:txBody>
          <a:bodyPr spcFirstLastPara="1" wrap="square" lIns="110375" tIns="110375" rIns="110375" bIns="110375" anchor="ctr" anchorCtr="0">
            <a:noAutofit/>
          </a:bodyPr>
          <a:lstStyle/>
          <a:p>
            <a:pPr marL="0" lvl="0" indent="0" algn="l" rtl="0">
              <a:spcBef>
                <a:spcPts val="0"/>
              </a:spcBef>
              <a:spcAft>
                <a:spcPts val="0"/>
              </a:spcAft>
              <a:buNone/>
            </a:pPr>
            <a:endParaRPr sz="2006"/>
          </a:p>
        </p:txBody>
      </p:sp>
      <p:sp>
        <p:nvSpPr>
          <p:cNvPr id="69" name="Google Shape;69;p9"/>
          <p:cNvSpPr txBox="1">
            <a:spLocks noGrp="1"/>
          </p:cNvSpPr>
          <p:nvPr>
            <p:ph type="title"/>
          </p:nvPr>
        </p:nvSpPr>
        <p:spPr>
          <a:xfrm>
            <a:off x="827333" y="1992627"/>
            <a:ext cx="3740927" cy="2549700"/>
          </a:xfrm>
          <a:prstGeom prst="rect">
            <a:avLst/>
          </a:prstGeom>
        </p:spPr>
        <p:txBody>
          <a:bodyPr spcFirstLastPara="1" wrap="square" lIns="110375" tIns="110375" rIns="110375" bIns="110375" anchor="t" anchorCtr="0">
            <a:noAutofit/>
          </a:bodyPr>
          <a:lstStyle>
            <a:lvl1pPr lvl="0">
              <a:spcBef>
                <a:spcPts val="0"/>
              </a:spcBef>
              <a:spcAft>
                <a:spcPts val="0"/>
              </a:spcAft>
              <a:buClr>
                <a:schemeClr val="dk2"/>
              </a:buClr>
              <a:buSzPts val="3100"/>
              <a:buFont typeface="Roboto"/>
              <a:buNone/>
              <a:defRPr sz="3100">
                <a:solidFill>
                  <a:schemeClr val="dk2"/>
                </a:solidFill>
                <a:latin typeface="Roboto"/>
                <a:ea typeface="Roboto"/>
                <a:cs typeface="Roboto"/>
                <a:sym typeface="Roboto"/>
              </a:defRPr>
            </a:lvl1pPr>
            <a:lvl2pPr lvl="1">
              <a:spcBef>
                <a:spcPts val="0"/>
              </a:spcBef>
              <a:spcAft>
                <a:spcPts val="0"/>
              </a:spcAft>
              <a:buClr>
                <a:schemeClr val="dk2"/>
              </a:buClr>
              <a:buSzPts val="3100"/>
              <a:buNone/>
              <a:defRPr sz="3100">
                <a:solidFill>
                  <a:schemeClr val="dk2"/>
                </a:solidFill>
              </a:defRPr>
            </a:lvl2pPr>
            <a:lvl3pPr lvl="2">
              <a:spcBef>
                <a:spcPts val="0"/>
              </a:spcBef>
              <a:spcAft>
                <a:spcPts val="0"/>
              </a:spcAft>
              <a:buClr>
                <a:schemeClr val="dk2"/>
              </a:buClr>
              <a:buSzPts val="3100"/>
              <a:buNone/>
              <a:defRPr sz="3100">
                <a:solidFill>
                  <a:schemeClr val="dk2"/>
                </a:solidFill>
              </a:defRPr>
            </a:lvl3pPr>
            <a:lvl4pPr lvl="3">
              <a:spcBef>
                <a:spcPts val="0"/>
              </a:spcBef>
              <a:spcAft>
                <a:spcPts val="0"/>
              </a:spcAft>
              <a:buClr>
                <a:schemeClr val="dk2"/>
              </a:buClr>
              <a:buSzPts val="3100"/>
              <a:buNone/>
              <a:defRPr sz="3100">
                <a:solidFill>
                  <a:schemeClr val="dk2"/>
                </a:solidFill>
              </a:defRPr>
            </a:lvl4pPr>
            <a:lvl5pPr lvl="4">
              <a:spcBef>
                <a:spcPts val="0"/>
              </a:spcBef>
              <a:spcAft>
                <a:spcPts val="0"/>
              </a:spcAft>
              <a:buClr>
                <a:schemeClr val="dk2"/>
              </a:buClr>
              <a:buSzPts val="3100"/>
              <a:buNone/>
              <a:defRPr sz="3100">
                <a:solidFill>
                  <a:schemeClr val="dk2"/>
                </a:solidFill>
              </a:defRPr>
            </a:lvl5pPr>
            <a:lvl6pPr lvl="5">
              <a:spcBef>
                <a:spcPts val="0"/>
              </a:spcBef>
              <a:spcAft>
                <a:spcPts val="0"/>
              </a:spcAft>
              <a:buClr>
                <a:schemeClr val="dk2"/>
              </a:buClr>
              <a:buSzPts val="3100"/>
              <a:buNone/>
              <a:defRPr sz="3100">
                <a:solidFill>
                  <a:schemeClr val="dk2"/>
                </a:solidFill>
              </a:defRPr>
            </a:lvl6pPr>
            <a:lvl7pPr lvl="6">
              <a:spcBef>
                <a:spcPts val="0"/>
              </a:spcBef>
              <a:spcAft>
                <a:spcPts val="0"/>
              </a:spcAft>
              <a:buClr>
                <a:schemeClr val="dk2"/>
              </a:buClr>
              <a:buSzPts val="3100"/>
              <a:buNone/>
              <a:defRPr sz="3100">
                <a:solidFill>
                  <a:schemeClr val="dk2"/>
                </a:solidFill>
              </a:defRPr>
            </a:lvl7pPr>
            <a:lvl8pPr lvl="7">
              <a:spcBef>
                <a:spcPts val="0"/>
              </a:spcBef>
              <a:spcAft>
                <a:spcPts val="0"/>
              </a:spcAft>
              <a:buClr>
                <a:schemeClr val="dk2"/>
              </a:buClr>
              <a:buSzPts val="3100"/>
              <a:buNone/>
              <a:defRPr sz="3100">
                <a:solidFill>
                  <a:schemeClr val="dk2"/>
                </a:solidFill>
              </a:defRPr>
            </a:lvl8pPr>
            <a:lvl9pPr lvl="8">
              <a:spcBef>
                <a:spcPts val="0"/>
              </a:spcBef>
              <a:spcAft>
                <a:spcPts val="0"/>
              </a:spcAft>
              <a:buClr>
                <a:schemeClr val="dk2"/>
              </a:buClr>
              <a:buSzPts val="3100"/>
              <a:buNone/>
              <a:defRPr sz="3100">
                <a:solidFill>
                  <a:schemeClr val="dk2"/>
                </a:solidFill>
              </a:defRPr>
            </a:lvl9pPr>
          </a:lstStyle>
          <a:p>
            <a:endParaRPr/>
          </a:p>
        </p:txBody>
      </p:sp>
      <p:sp>
        <p:nvSpPr>
          <p:cNvPr id="70" name="Google Shape;70;p9"/>
          <p:cNvSpPr txBox="1">
            <a:spLocks noGrp="1"/>
          </p:cNvSpPr>
          <p:nvPr>
            <p:ph type="subTitle" idx="1"/>
          </p:nvPr>
        </p:nvSpPr>
        <p:spPr>
          <a:xfrm>
            <a:off x="821610" y="4777416"/>
            <a:ext cx="3740927" cy="1146900"/>
          </a:xfrm>
          <a:prstGeom prst="rect">
            <a:avLst/>
          </a:prstGeom>
        </p:spPr>
        <p:txBody>
          <a:bodyPr spcFirstLastPara="1" wrap="square" lIns="110375" tIns="110375" rIns="110375" bIns="110375" anchor="t" anchorCtr="0">
            <a:noAutofit/>
          </a:bodyPr>
          <a:lstStyle>
            <a:lvl1pPr lvl="0">
              <a:lnSpc>
                <a:spcPct val="100000"/>
              </a:lnSpc>
              <a:spcBef>
                <a:spcPts val="0"/>
              </a:spcBef>
              <a:spcAft>
                <a:spcPts val="0"/>
              </a:spcAft>
              <a:buClr>
                <a:schemeClr val="dk2"/>
              </a:buClr>
              <a:buSzPts val="1900"/>
              <a:buFont typeface="Roboto"/>
              <a:buNone/>
              <a:defRPr sz="1900">
                <a:solidFill>
                  <a:schemeClr val="dk2"/>
                </a:solidFill>
                <a:latin typeface="Roboto"/>
                <a:ea typeface="Roboto"/>
                <a:cs typeface="Roboto"/>
                <a:sym typeface="Roboto"/>
              </a:defRPr>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a:endParaRPr/>
          </a:p>
        </p:txBody>
      </p:sp>
      <p:sp>
        <p:nvSpPr>
          <p:cNvPr id="71" name="Google Shape;71;p9"/>
          <p:cNvSpPr txBox="1">
            <a:spLocks noGrp="1"/>
          </p:cNvSpPr>
          <p:nvPr>
            <p:ph type="body" idx="2"/>
          </p:nvPr>
        </p:nvSpPr>
        <p:spPr>
          <a:xfrm>
            <a:off x="5864122" y="2043967"/>
            <a:ext cx="3824382" cy="4571700"/>
          </a:xfrm>
          <a:prstGeom prst="rect">
            <a:avLst/>
          </a:prstGeom>
        </p:spPr>
        <p:txBody>
          <a:bodyPr spcFirstLastPara="1" wrap="square" lIns="110375" tIns="110375" rIns="110375" bIns="110375" anchor="t" anchorCtr="0">
            <a:noAutofit/>
          </a:bodyPr>
          <a:lstStyle>
            <a:lvl1pPr marL="457200" lvl="0" indent="-317500">
              <a:spcBef>
                <a:spcPts val="0"/>
              </a:spcBef>
              <a:spcAft>
                <a:spcPts val="0"/>
              </a:spcAft>
              <a:buClr>
                <a:schemeClr val="accent3"/>
              </a:buClr>
              <a:buSzPts val="1400"/>
              <a:buFont typeface="Roboto"/>
              <a:buChar char="●"/>
              <a:defRPr>
                <a:solidFill>
                  <a:schemeClr val="accent3"/>
                </a:solidFill>
                <a:latin typeface="Roboto"/>
                <a:ea typeface="Roboto"/>
                <a:cs typeface="Roboto"/>
                <a:sym typeface="Roboto"/>
              </a:defRPr>
            </a:lvl1pPr>
            <a:lvl2pPr marL="914400" lvl="1" indent="-304800">
              <a:spcBef>
                <a:spcPts val="1900"/>
              </a:spcBef>
              <a:spcAft>
                <a:spcPts val="0"/>
              </a:spcAft>
              <a:buClr>
                <a:schemeClr val="accent3"/>
              </a:buClr>
              <a:buSzPts val="1200"/>
              <a:buFont typeface="Roboto"/>
              <a:buChar char="○"/>
              <a:defRPr>
                <a:solidFill>
                  <a:schemeClr val="accent3"/>
                </a:solidFill>
                <a:latin typeface="Roboto"/>
                <a:ea typeface="Roboto"/>
                <a:cs typeface="Roboto"/>
                <a:sym typeface="Roboto"/>
              </a:defRPr>
            </a:lvl2pPr>
            <a:lvl3pPr marL="1371600" lvl="2" indent="-311150">
              <a:spcBef>
                <a:spcPts val="1900"/>
              </a:spcBef>
              <a:spcAft>
                <a:spcPts val="0"/>
              </a:spcAft>
              <a:buClr>
                <a:schemeClr val="accent3"/>
              </a:buClr>
              <a:buSzPts val="1300"/>
              <a:buFont typeface="Roboto"/>
              <a:buChar char="■"/>
              <a:defRPr>
                <a:solidFill>
                  <a:schemeClr val="accent3"/>
                </a:solidFill>
                <a:latin typeface="Roboto"/>
                <a:ea typeface="Roboto"/>
                <a:cs typeface="Roboto"/>
                <a:sym typeface="Roboto"/>
              </a:defRPr>
            </a:lvl3pPr>
            <a:lvl4pPr marL="1828800" lvl="3" indent="-311150">
              <a:spcBef>
                <a:spcPts val="1900"/>
              </a:spcBef>
              <a:spcAft>
                <a:spcPts val="0"/>
              </a:spcAft>
              <a:buClr>
                <a:schemeClr val="accent3"/>
              </a:buClr>
              <a:buSzPts val="1300"/>
              <a:buFont typeface="Roboto"/>
              <a:buChar char="●"/>
              <a:defRPr>
                <a:solidFill>
                  <a:schemeClr val="accent3"/>
                </a:solidFill>
                <a:latin typeface="Roboto"/>
                <a:ea typeface="Roboto"/>
                <a:cs typeface="Roboto"/>
                <a:sym typeface="Roboto"/>
              </a:defRPr>
            </a:lvl4pPr>
            <a:lvl5pPr marL="2286000" lvl="4" indent="-311150">
              <a:spcBef>
                <a:spcPts val="1900"/>
              </a:spcBef>
              <a:spcAft>
                <a:spcPts val="0"/>
              </a:spcAft>
              <a:buClr>
                <a:schemeClr val="accent3"/>
              </a:buClr>
              <a:buSzPts val="1300"/>
              <a:buFont typeface="Roboto"/>
              <a:buChar char="○"/>
              <a:defRPr>
                <a:solidFill>
                  <a:schemeClr val="accent3"/>
                </a:solidFill>
                <a:latin typeface="Roboto"/>
                <a:ea typeface="Roboto"/>
                <a:cs typeface="Roboto"/>
                <a:sym typeface="Roboto"/>
              </a:defRPr>
            </a:lvl5pPr>
            <a:lvl6pPr marL="2743200" lvl="5" indent="-311150">
              <a:spcBef>
                <a:spcPts val="1900"/>
              </a:spcBef>
              <a:spcAft>
                <a:spcPts val="0"/>
              </a:spcAft>
              <a:buClr>
                <a:schemeClr val="accent3"/>
              </a:buClr>
              <a:buSzPts val="1300"/>
              <a:buFont typeface="Roboto"/>
              <a:buChar char="■"/>
              <a:defRPr>
                <a:solidFill>
                  <a:schemeClr val="accent3"/>
                </a:solidFill>
                <a:latin typeface="Roboto"/>
                <a:ea typeface="Roboto"/>
                <a:cs typeface="Roboto"/>
                <a:sym typeface="Roboto"/>
              </a:defRPr>
            </a:lvl6pPr>
            <a:lvl7pPr marL="3200400" lvl="6" indent="-311150">
              <a:spcBef>
                <a:spcPts val="1900"/>
              </a:spcBef>
              <a:spcAft>
                <a:spcPts val="0"/>
              </a:spcAft>
              <a:buClr>
                <a:schemeClr val="accent3"/>
              </a:buClr>
              <a:buSzPts val="1300"/>
              <a:buFont typeface="Roboto"/>
              <a:buChar char="●"/>
              <a:defRPr>
                <a:solidFill>
                  <a:schemeClr val="accent3"/>
                </a:solidFill>
                <a:latin typeface="Roboto"/>
                <a:ea typeface="Roboto"/>
                <a:cs typeface="Roboto"/>
                <a:sym typeface="Roboto"/>
              </a:defRPr>
            </a:lvl7pPr>
            <a:lvl8pPr marL="3657600" lvl="7" indent="-311150">
              <a:spcBef>
                <a:spcPts val="1900"/>
              </a:spcBef>
              <a:spcAft>
                <a:spcPts val="0"/>
              </a:spcAft>
              <a:buClr>
                <a:schemeClr val="accent3"/>
              </a:buClr>
              <a:buSzPts val="1300"/>
              <a:buFont typeface="Roboto"/>
              <a:buChar char="○"/>
              <a:defRPr>
                <a:solidFill>
                  <a:schemeClr val="accent3"/>
                </a:solidFill>
                <a:latin typeface="Roboto"/>
                <a:ea typeface="Roboto"/>
                <a:cs typeface="Roboto"/>
                <a:sym typeface="Roboto"/>
              </a:defRPr>
            </a:lvl8pPr>
            <a:lvl9pPr marL="4114800" lvl="8" indent="-311150">
              <a:spcBef>
                <a:spcPts val="1900"/>
              </a:spcBef>
              <a:spcAft>
                <a:spcPts val="1900"/>
              </a:spcAft>
              <a:buClr>
                <a:schemeClr val="accent3"/>
              </a:buClr>
              <a:buSzPts val="1300"/>
              <a:buFont typeface="Roboto"/>
              <a:buChar char="■"/>
              <a:defRPr>
                <a:solidFill>
                  <a:schemeClr val="accent3"/>
                </a:solidFill>
                <a:latin typeface="Roboto"/>
                <a:ea typeface="Roboto"/>
                <a:cs typeface="Roboto"/>
                <a:sym typeface="Roboto"/>
              </a:defRPr>
            </a:lvl9pPr>
          </a:lstStyle>
          <a:p>
            <a:endParaRPr/>
          </a:p>
        </p:txBody>
      </p:sp>
      <p:sp>
        <p:nvSpPr>
          <p:cNvPr id="72" name="Google Shape;72;p9"/>
          <p:cNvSpPr txBox="1">
            <a:spLocks noGrp="1"/>
          </p:cNvSpPr>
          <p:nvPr>
            <p:ph type="sldNum" idx="12"/>
          </p:nvPr>
        </p:nvSpPr>
        <p:spPr>
          <a:xfrm>
            <a:off x="9674476" y="7177552"/>
            <a:ext cx="621891" cy="594900"/>
          </a:xfrm>
          <a:prstGeom prst="rect">
            <a:avLst/>
          </a:prstGeom>
        </p:spPr>
        <p:txBody>
          <a:bodyPr spcFirstLastPara="1" wrap="square" lIns="110375" tIns="110375" rIns="110375" bIns="1103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fr-CA" smtClean="0"/>
              <a:pPr algn="r"/>
              <a:t>‹N°›</a:t>
            </a:fld>
            <a:endParaRPr lang="fr-CA"/>
          </a:p>
        </p:txBody>
      </p:sp>
      <p:grpSp>
        <p:nvGrpSpPr>
          <p:cNvPr id="73" name="Google Shape;73;p9"/>
          <p:cNvGrpSpPr/>
          <p:nvPr/>
        </p:nvGrpSpPr>
        <p:grpSpPr>
          <a:xfrm rot="-4550159">
            <a:off x="250692" y="2440196"/>
            <a:ext cx="868281" cy="67440"/>
            <a:chOff x="4580561" y="2589004"/>
            <a:chExt cx="1064464" cy="25200"/>
          </a:xfrm>
        </p:grpSpPr>
        <p:sp>
          <p:nvSpPr>
            <p:cNvPr id="74" name="Google Shape;74;p9"/>
            <p:cNvSpPr/>
            <p:nvPr/>
          </p:nvSpPr>
          <p:spPr>
            <a:xfrm rot="-5400000">
              <a:off x="5366325" y="2335504"/>
              <a:ext cx="25200" cy="532200"/>
            </a:xfrm>
            <a:prstGeom prst="rect">
              <a:avLst/>
            </a:prstGeom>
            <a:solidFill>
              <a:srgbClr val="3D9ED5"/>
            </a:solidFill>
            <a:ln>
              <a:noFill/>
            </a:ln>
          </p:spPr>
          <p:txBody>
            <a:bodyPr spcFirstLastPara="1" wrap="square" lIns="110375" tIns="110375" rIns="110375" bIns="110375" anchor="ctr" anchorCtr="0">
              <a:noAutofit/>
            </a:bodyPr>
            <a:lstStyle/>
            <a:p>
              <a:pPr marL="0" lvl="0" indent="0" algn="l" rtl="0">
                <a:spcBef>
                  <a:spcPts val="0"/>
                </a:spcBef>
                <a:spcAft>
                  <a:spcPts val="0"/>
                </a:spcAft>
                <a:buNone/>
              </a:pPr>
              <a:endParaRPr sz="2006"/>
            </a:p>
          </p:txBody>
        </p:sp>
        <p:sp>
          <p:nvSpPr>
            <p:cNvPr id="75" name="Google Shape;75;p9"/>
            <p:cNvSpPr/>
            <p:nvPr/>
          </p:nvSpPr>
          <p:spPr>
            <a:xfrm rot="-5400000">
              <a:off x="4836311" y="2333254"/>
              <a:ext cx="25200" cy="536700"/>
            </a:xfrm>
            <a:prstGeom prst="rect">
              <a:avLst/>
            </a:prstGeom>
            <a:solidFill>
              <a:srgbClr val="3D9ED5"/>
            </a:solidFill>
            <a:ln>
              <a:noFill/>
            </a:ln>
          </p:spPr>
          <p:txBody>
            <a:bodyPr spcFirstLastPara="1" wrap="square" lIns="110375" tIns="110375" rIns="110375" bIns="110375" anchor="ctr" anchorCtr="0">
              <a:noAutofit/>
            </a:bodyPr>
            <a:lstStyle/>
            <a:p>
              <a:pPr marL="0" lvl="0" indent="0" algn="l" rtl="0">
                <a:spcBef>
                  <a:spcPts val="0"/>
                </a:spcBef>
                <a:spcAft>
                  <a:spcPts val="0"/>
                </a:spcAft>
                <a:buNone/>
              </a:pPr>
              <a:endParaRPr sz="2006"/>
            </a:p>
          </p:txBody>
        </p:sp>
      </p:grpSp>
    </p:spTree>
    <p:extLst>
      <p:ext uri="{BB962C8B-B14F-4D97-AF65-F5344CB8AC3E}">
        <p14:creationId xmlns:p14="http://schemas.microsoft.com/office/powerpoint/2010/main" val="1764660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3"/>
          <p:cNvSpPr/>
          <p:nvPr/>
        </p:nvSpPr>
        <p:spPr>
          <a:xfrm>
            <a:off x="0" y="0"/>
            <a:ext cx="10363200" cy="737573"/>
          </a:xfrm>
          <a:prstGeom prst="rect">
            <a:avLst/>
          </a:prstGeom>
          <a:solidFill>
            <a:schemeClr val="lt2"/>
          </a:solidFill>
          <a:ln>
            <a:noFill/>
          </a:ln>
        </p:spPr>
        <p:txBody>
          <a:bodyPr spcFirstLastPara="1" wrap="square" lIns="103417" tIns="103417" rIns="103417" bIns="103417"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360" b="0" i="0" u="none" strike="noStrike" cap="none">
              <a:solidFill>
                <a:srgbClr val="000000"/>
              </a:solidFill>
              <a:latin typeface="Arial"/>
              <a:ea typeface="Arial"/>
              <a:cs typeface="Arial"/>
              <a:sym typeface="Arial"/>
            </a:endParaRPr>
          </a:p>
        </p:txBody>
      </p:sp>
      <p:sp>
        <p:nvSpPr>
          <p:cNvPr id="21" name="Google Shape;21;p3"/>
          <p:cNvSpPr txBox="1">
            <a:spLocks noGrp="1"/>
          </p:cNvSpPr>
          <p:nvPr>
            <p:ph type="title"/>
          </p:nvPr>
        </p:nvSpPr>
        <p:spPr>
          <a:xfrm>
            <a:off x="826710" y="1373069"/>
            <a:ext cx="8713860" cy="808747"/>
          </a:xfrm>
          <a:prstGeom prst="rect">
            <a:avLst/>
          </a:prstGeom>
          <a:noFill/>
          <a:ln>
            <a:noFill/>
          </a:ln>
        </p:spPr>
        <p:txBody>
          <a:bodyPr spcFirstLastPara="1" wrap="square" lIns="91250" tIns="91250" rIns="91250" bIns="91250" anchor="t" anchorCtr="0">
            <a:noAutofit/>
          </a:bodyPr>
          <a:lstStyle>
            <a:lvl1pPr lvl="0" algn="l" rtl="0">
              <a:lnSpc>
                <a:spcPct val="100000"/>
              </a:lnSpc>
              <a:spcBef>
                <a:spcPts val="0"/>
              </a:spcBef>
              <a:spcAft>
                <a:spcPts val="0"/>
              </a:spcAft>
              <a:buClr>
                <a:schemeClr val="dk2"/>
              </a:buClr>
              <a:buSzPts val="2300"/>
              <a:buNone/>
              <a:defRPr sz="2607">
                <a:solidFill>
                  <a:schemeClr val="dk2"/>
                </a:solidFill>
              </a:defRPr>
            </a:lvl1pPr>
            <a:lvl2pPr lvl="1" algn="l" rtl="0">
              <a:lnSpc>
                <a:spcPct val="100000"/>
              </a:lnSpc>
              <a:spcBef>
                <a:spcPts val="0"/>
              </a:spcBef>
              <a:spcAft>
                <a:spcPts val="0"/>
              </a:spcAft>
              <a:buClr>
                <a:schemeClr val="dk2"/>
              </a:buClr>
              <a:buSzPts val="2600"/>
              <a:buNone/>
              <a:defRPr sz="2947">
                <a:solidFill>
                  <a:schemeClr val="dk2"/>
                </a:solidFill>
              </a:defRPr>
            </a:lvl2pPr>
            <a:lvl3pPr lvl="2" algn="l" rtl="0">
              <a:lnSpc>
                <a:spcPct val="100000"/>
              </a:lnSpc>
              <a:spcBef>
                <a:spcPts val="0"/>
              </a:spcBef>
              <a:spcAft>
                <a:spcPts val="0"/>
              </a:spcAft>
              <a:buClr>
                <a:schemeClr val="dk2"/>
              </a:buClr>
              <a:buSzPts val="2600"/>
              <a:buNone/>
              <a:defRPr sz="2947">
                <a:solidFill>
                  <a:schemeClr val="dk2"/>
                </a:solidFill>
              </a:defRPr>
            </a:lvl3pPr>
            <a:lvl4pPr lvl="3" algn="l" rtl="0">
              <a:lnSpc>
                <a:spcPct val="100000"/>
              </a:lnSpc>
              <a:spcBef>
                <a:spcPts val="0"/>
              </a:spcBef>
              <a:spcAft>
                <a:spcPts val="0"/>
              </a:spcAft>
              <a:buClr>
                <a:schemeClr val="dk2"/>
              </a:buClr>
              <a:buSzPts val="2600"/>
              <a:buNone/>
              <a:defRPr sz="2947">
                <a:solidFill>
                  <a:schemeClr val="dk2"/>
                </a:solidFill>
              </a:defRPr>
            </a:lvl4pPr>
            <a:lvl5pPr lvl="4" algn="l" rtl="0">
              <a:lnSpc>
                <a:spcPct val="100000"/>
              </a:lnSpc>
              <a:spcBef>
                <a:spcPts val="0"/>
              </a:spcBef>
              <a:spcAft>
                <a:spcPts val="0"/>
              </a:spcAft>
              <a:buClr>
                <a:schemeClr val="dk2"/>
              </a:buClr>
              <a:buSzPts val="2600"/>
              <a:buNone/>
              <a:defRPr sz="2947">
                <a:solidFill>
                  <a:schemeClr val="dk2"/>
                </a:solidFill>
              </a:defRPr>
            </a:lvl5pPr>
            <a:lvl6pPr lvl="5" algn="l" rtl="0">
              <a:lnSpc>
                <a:spcPct val="100000"/>
              </a:lnSpc>
              <a:spcBef>
                <a:spcPts val="0"/>
              </a:spcBef>
              <a:spcAft>
                <a:spcPts val="0"/>
              </a:spcAft>
              <a:buClr>
                <a:schemeClr val="dk2"/>
              </a:buClr>
              <a:buSzPts val="2600"/>
              <a:buNone/>
              <a:defRPr sz="2947">
                <a:solidFill>
                  <a:schemeClr val="dk2"/>
                </a:solidFill>
              </a:defRPr>
            </a:lvl6pPr>
            <a:lvl7pPr lvl="6" algn="l" rtl="0">
              <a:lnSpc>
                <a:spcPct val="100000"/>
              </a:lnSpc>
              <a:spcBef>
                <a:spcPts val="0"/>
              </a:spcBef>
              <a:spcAft>
                <a:spcPts val="0"/>
              </a:spcAft>
              <a:buClr>
                <a:schemeClr val="dk2"/>
              </a:buClr>
              <a:buSzPts val="2600"/>
              <a:buNone/>
              <a:defRPr sz="2947">
                <a:solidFill>
                  <a:schemeClr val="dk2"/>
                </a:solidFill>
              </a:defRPr>
            </a:lvl7pPr>
            <a:lvl8pPr lvl="7" algn="l" rtl="0">
              <a:lnSpc>
                <a:spcPct val="100000"/>
              </a:lnSpc>
              <a:spcBef>
                <a:spcPts val="0"/>
              </a:spcBef>
              <a:spcAft>
                <a:spcPts val="0"/>
              </a:spcAft>
              <a:buClr>
                <a:schemeClr val="dk2"/>
              </a:buClr>
              <a:buSzPts val="2600"/>
              <a:buNone/>
              <a:defRPr sz="2947">
                <a:solidFill>
                  <a:schemeClr val="dk2"/>
                </a:solidFill>
              </a:defRPr>
            </a:lvl8pPr>
            <a:lvl9pPr lvl="8" algn="l" rtl="0">
              <a:lnSpc>
                <a:spcPct val="100000"/>
              </a:lnSpc>
              <a:spcBef>
                <a:spcPts val="0"/>
              </a:spcBef>
              <a:spcAft>
                <a:spcPts val="0"/>
              </a:spcAft>
              <a:buClr>
                <a:schemeClr val="dk2"/>
              </a:buClr>
              <a:buSzPts val="2600"/>
              <a:buNone/>
              <a:defRPr sz="2947">
                <a:solidFill>
                  <a:schemeClr val="dk2"/>
                </a:solidFill>
              </a:defRPr>
            </a:lvl9pPr>
          </a:lstStyle>
          <a:p>
            <a:endParaRPr/>
          </a:p>
        </p:txBody>
      </p:sp>
      <p:sp>
        <p:nvSpPr>
          <p:cNvPr id="22" name="Google Shape;22;p3"/>
          <p:cNvSpPr txBox="1">
            <a:spLocks noGrp="1"/>
          </p:cNvSpPr>
          <p:nvPr>
            <p:ph type="body" idx="1"/>
          </p:nvPr>
        </p:nvSpPr>
        <p:spPr>
          <a:xfrm>
            <a:off x="826716" y="2500754"/>
            <a:ext cx="8713860" cy="4433600"/>
          </a:xfrm>
          <a:prstGeom prst="rect">
            <a:avLst/>
          </a:prstGeom>
          <a:noFill/>
          <a:ln>
            <a:noFill/>
          </a:ln>
        </p:spPr>
        <p:txBody>
          <a:bodyPr spcFirstLastPara="1" wrap="square" lIns="91250" tIns="91250" rIns="91250" bIns="91250" anchor="t" anchorCtr="0">
            <a:noAutofit/>
          </a:bodyPr>
          <a:lstStyle>
            <a:lvl1pPr marL="518145" lvl="0" indent="-345430" algn="l" rtl="0">
              <a:lnSpc>
                <a:spcPct val="115000"/>
              </a:lnSpc>
              <a:spcBef>
                <a:spcPts val="0"/>
              </a:spcBef>
              <a:spcAft>
                <a:spcPts val="0"/>
              </a:spcAft>
              <a:buSzPts val="1200"/>
              <a:buChar char="●"/>
              <a:defRPr/>
            </a:lvl1pPr>
            <a:lvl2pPr marL="1036290" lvl="1" indent="-331037" algn="l" rtl="0">
              <a:lnSpc>
                <a:spcPct val="115000"/>
              </a:lnSpc>
              <a:spcBef>
                <a:spcPts val="1813"/>
              </a:spcBef>
              <a:spcAft>
                <a:spcPts val="0"/>
              </a:spcAft>
              <a:buSzPts val="1000"/>
              <a:buChar char="○"/>
              <a:defRPr/>
            </a:lvl2pPr>
            <a:lvl3pPr marL="1554434" lvl="2" indent="-338233" algn="l" rtl="0">
              <a:lnSpc>
                <a:spcPct val="115000"/>
              </a:lnSpc>
              <a:spcBef>
                <a:spcPts val="1813"/>
              </a:spcBef>
              <a:spcAft>
                <a:spcPts val="0"/>
              </a:spcAft>
              <a:buSzPts val="1100"/>
              <a:buChar char="■"/>
              <a:defRPr/>
            </a:lvl3pPr>
            <a:lvl4pPr marL="2072579" lvl="3" indent="-338233" algn="l" rtl="0">
              <a:lnSpc>
                <a:spcPct val="115000"/>
              </a:lnSpc>
              <a:spcBef>
                <a:spcPts val="1813"/>
              </a:spcBef>
              <a:spcAft>
                <a:spcPts val="0"/>
              </a:spcAft>
              <a:buSzPts val="1100"/>
              <a:buChar char="●"/>
              <a:defRPr/>
            </a:lvl4pPr>
            <a:lvl5pPr marL="2590724" lvl="4" indent="-338233" algn="l" rtl="0">
              <a:lnSpc>
                <a:spcPct val="115000"/>
              </a:lnSpc>
              <a:spcBef>
                <a:spcPts val="1813"/>
              </a:spcBef>
              <a:spcAft>
                <a:spcPts val="0"/>
              </a:spcAft>
              <a:buSzPts val="1100"/>
              <a:buChar char="○"/>
              <a:defRPr/>
            </a:lvl5pPr>
            <a:lvl6pPr marL="3108869" lvl="5" indent="-338233" algn="l" rtl="0">
              <a:lnSpc>
                <a:spcPct val="115000"/>
              </a:lnSpc>
              <a:spcBef>
                <a:spcPts val="1813"/>
              </a:spcBef>
              <a:spcAft>
                <a:spcPts val="0"/>
              </a:spcAft>
              <a:buSzPts val="1100"/>
              <a:buChar char="■"/>
              <a:defRPr/>
            </a:lvl6pPr>
            <a:lvl7pPr marL="3627013" lvl="6" indent="-338233" algn="l" rtl="0">
              <a:lnSpc>
                <a:spcPct val="115000"/>
              </a:lnSpc>
              <a:spcBef>
                <a:spcPts val="1813"/>
              </a:spcBef>
              <a:spcAft>
                <a:spcPts val="0"/>
              </a:spcAft>
              <a:buSzPts val="1100"/>
              <a:buChar char="●"/>
              <a:defRPr/>
            </a:lvl7pPr>
            <a:lvl8pPr marL="4145158" lvl="7" indent="-338233" algn="l" rtl="0">
              <a:lnSpc>
                <a:spcPct val="115000"/>
              </a:lnSpc>
              <a:spcBef>
                <a:spcPts val="1813"/>
              </a:spcBef>
              <a:spcAft>
                <a:spcPts val="0"/>
              </a:spcAft>
              <a:buSzPts val="1100"/>
              <a:buChar char="○"/>
              <a:defRPr/>
            </a:lvl8pPr>
            <a:lvl9pPr marL="4663303" lvl="8" indent="-338233" algn="l" rtl="0">
              <a:lnSpc>
                <a:spcPct val="115000"/>
              </a:lnSpc>
              <a:spcBef>
                <a:spcPts val="1813"/>
              </a:spcBef>
              <a:spcAft>
                <a:spcPts val="1813"/>
              </a:spcAft>
              <a:buSzPts val="1100"/>
              <a:buChar char="■"/>
              <a:defRPr/>
            </a:lvl9pPr>
          </a:lstStyle>
          <a:p>
            <a:endParaRPr/>
          </a:p>
        </p:txBody>
      </p:sp>
      <p:sp>
        <p:nvSpPr>
          <p:cNvPr id="23" name="Google Shape;23;p3"/>
          <p:cNvSpPr txBox="1">
            <a:spLocks noGrp="1"/>
          </p:cNvSpPr>
          <p:nvPr>
            <p:ph type="sldNum" idx="12"/>
          </p:nvPr>
        </p:nvSpPr>
        <p:spPr>
          <a:xfrm>
            <a:off x="9674477" y="7177553"/>
            <a:ext cx="621860" cy="594773"/>
          </a:xfrm>
          <a:prstGeom prst="rect">
            <a:avLst/>
          </a:prstGeom>
          <a:noFill/>
          <a:ln>
            <a:noFill/>
          </a:ln>
        </p:spPr>
        <p:txBody>
          <a:bodyPr spcFirstLastPara="1" wrap="square" lIns="91250" tIns="91250" rIns="91250" bIns="91250" anchor="ctr" anchorCtr="0">
            <a:noAutofit/>
          </a:bodyPr>
          <a:lstStyle>
            <a:lvl1pPr marL="0" marR="0" lvl="0"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33" b="0" i="0" u="none" strike="noStrike" cap="none">
                <a:solidFill>
                  <a:srgbClr val="2D2D2E"/>
                </a:solidFill>
                <a:latin typeface="Arial"/>
                <a:ea typeface="Arial"/>
                <a:cs typeface="Arial"/>
                <a:sym typeface="Arial"/>
              </a:defRPr>
            </a:lvl9pPr>
          </a:lstStyle>
          <a:p>
            <a:fld id="{00000000-1234-1234-1234-123412341234}" type="slidenum">
              <a:rPr lang="fr-CA" smtClean="0"/>
              <a:pPr/>
              <a:t>‹N°›</a:t>
            </a:fld>
            <a:endParaRPr lang="fr-CA"/>
          </a:p>
        </p:txBody>
      </p:sp>
      <p:grpSp>
        <p:nvGrpSpPr>
          <p:cNvPr id="24" name="Google Shape;24;p3"/>
          <p:cNvGrpSpPr/>
          <p:nvPr/>
        </p:nvGrpSpPr>
        <p:grpSpPr>
          <a:xfrm rot="-4252496">
            <a:off x="239430" y="1663110"/>
            <a:ext cx="891084" cy="66482"/>
            <a:chOff x="4580561" y="2589004"/>
            <a:chExt cx="1064464" cy="25200"/>
          </a:xfrm>
        </p:grpSpPr>
        <p:sp>
          <p:nvSpPr>
            <p:cNvPr id="25" name="Google Shape;25;p3"/>
            <p:cNvSpPr/>
            <p:nvPr/>
          </p:nvSpPr>
          <p:spPr>
            <a:xfrm rot="-5400000">
              <a:off x="5366325" y="2335504"/>
              <a:ext cx="25200" cy="532200"/>
            </a:xfrm>
            <a:prstGeom prst="rect">
              <a:avLst/>
            </a:prstGeom>
            <a:solidFill>
              <a:srgbClr val="3D9ED5"/>
            </a:solidFill>
            <a:ln>
              <a:noFill/>
            </a:ln>
          </p:spPr>
          <p:txBody>
            <a:bodyPr spcFirstLastPara="1" wrap="square" lIns="91250" tIns="91250" rIns="91250" bIns="9125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360" b="0" i="0" u="none" strike="noStrike" cap="none">
                <a:solidFill>
                  <a:srgbClr val="000000"/>
                </a:solidFill>
                <a:latin typeface="Arial"/>
                <a:ea typeface="Arial"/>
                <a:cs typeface="Arial"/>
                <a:sym typeface="Arial"/>
              </a:endParaRPr>
            </a:p>
          </p:txBody>
        </p:sp>
        <p:sp>
          <p:nvSpPr>
            <p:cNvPr id="26" name="Google Shape;26;p3"/>
            <p:cNvSpPr/>
            <p:nvPr/>
          </p:nvSpPr>
          <p:spPr>
            <a:xfrm rot="-5400000">
              <a:off x="4836311" y="2333254"/>
              <a:ext cx="25200" cy="536700"/>
            </a:xfrm>
            <a:prstGeom prst="rect">
              <a:avLst/>
            </a:prstGeom>
            <a:solidFill>
              <a:srgbClr val="3D9ED5"/>
            </a:solidFill>
            <a:ln>
              <a:noFill/>
            </a:ln>
          </p:spPr>
          <p:txBody>
            <a:bodyPr spcFirstLastPara="1" wrap="square" lIns="91250" tIns="91250" rIns="91250" bIns="9125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360" b="0" i="0" u="none" strike="noStrike" cap="none">
                <a:solidFill>
                  <a:srgbClr val="000000"/>
                </a:solidFill>
                <a:latin typeface="Arial"/>
                <a:ea typeface="Arial"/>
                <a:cs typeface="Arial"/>
                <a:sym typeface="Arial"/>
              </a:endParaRPr>
            </a:p>
          </p:txBody>
        </p:sp>
      </p:grpSp>
      <p:pic>
        <p:nvPicPr>
          <p:cNvPr id="27" name="Google Shape;27;p3"/>
          <p:cNvPicPr preferRelativeResize="0"/>
          <p:nvPr/>
        </p:nvPicPr>
        <p:blipFill rotWithShape="1">
          <a:blip r:embed="rId2">
            <a:alphaModFix/>
          </a:blip>
          <a:srcRect r="68243"/>
          <a:stretch/>
        </p:blipFill>
        <p:spPr>
          <a:xfrm>
            <a:off x="9790597" y="214996"/>
            <a:ext cx="389633" cy="307303"/>
          </a:xfrm>
          <a:prstGeom prst="rect">
            <a:avLst/>
          </a:prstGeom>
          <a:noFill/>
          <a:ln>
            <a:noFill/>
          </a:ln>
        </p:spPr>
      </p:pic>
    </p:spTree>
    <p:extLst>
      <p:ext uri="{BB962C8B-B14F-4D97-AF65-F5344CB8AC3E}">
        <p14:creationId xmlns:p14="http://schemas.microsoft.com/office/powerpoint/2010/main" val="35535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2">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5385-B39E-9440-A798-2EA8FDA8543F}"/>
              </a:ext>
            </a:extLst>
          </p:cNvPr>
          <p:cNvSpPr>
            <a:spLocks noGrp="1"/>
          </p:cNvSpPr>
          <p:nvPr>
            <p:ph type="ctrTitle"/>
          </p:nvPr>
        </p:nvSpPr>
        <p:spPr>
          <a:xfrm>
            <a:off x="465138" y="501651"/>
            <a:ext cx="9432925" cy="2916238"/>
          </a:xfrm>
          <a:prstGeom prst="rect">
            <a:avLst/>
          </a:prstGeom>
        </p:spPr>
        <p:txBody>
          <a:bodyPr anchor="b">
            <a:normAutofit/>
          </a:bodyPr>
          <a:lstStyle>
            <a:lvl1pPr algn="ctr">
              <a:defRPr sz="3500">
                <a:solidFill>
                  <a:schemeClr val="accent4"/>
                </a:solidFill>
              </a:defRPr>
            </a:lvl1pPr>
          </a:lstStyle>
          <a:p>
            <a:r>
              <a:rPr lang="en-US"/>
              <a:t>Click to edit Master title style</a:t>
            </a:r>
          </a:p>
        </p:txBody>
      </p:sp>
      <p:sp>
        <p:nvSpPr>
          <p:cNvPr id="3" name="Subtitle 2">
            <a:extLst>
              <a:ext uri="{FF2B5EF4-FFF2-40B4-BE49-F238E27FC236}">
                <a16:creationId xmlns:a16="http://schemas.microsoft.com/office/drawing/2014/main" id="{305CD7B7-7CCE-7844-A237-28759F1F7683}"/>
              </a:ext>
            </a:extLst>
          </p:cNvPr>
          <p:cNvSpPr>
            <a:spLocks noGrp="1"/>
          </p:cNvSpPr>
          <p:nvPr>
            <p:ph type="subTitle" idx="1"/>
          </p:nvPr>
        </p:nvSpPr>
        <p:spPr>
          <a:xfrm>
            <a:off x="465138" y="3706814"/>
            <a:ext cx="9432925" cy="2951162"/>
          </a:xfrm>
        </p:spPr>
        <p:txBody>
          <a:bodyPr>
            <a:normAutofit/>
          </a:bodyPr>
          <a:lstStyle>
            <a:lvl1pPr marL="0" indent="0" algn="ctr">
              <a:buNone/>
              <a:defRPr sz="2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4" name="Groupe 3">
            <a:extLst>
              <a:ext uri="{FF2B5EF4-FFF2-40B4-BE49-F238E27FC236}">
                <a16:creationId xmlns:a16="http://schemas.microsoft.com/office/drawing/2014/main" id="{7EEB2FB0-AB31-A985-28B1-CD525F889895}"/>
              </a:ext>
            </a:extLst>
          </p:cNvPr>
          <p:cNvGrpSpPr/>
          <p:nvPr userDrawn="1"/>
        </p:nvGrpSpPr>
        <p:grpSpPr>
          <a:xfrm>
            <a:off x="8429263" y="6803563"/>
            <a:ext cx="1469083" cy="507551"/>
            <a:chOff x="11884967" y="6797040"/>
            <a:chExt cx="1469083" cy="507551"/>
          </a:xfrm>
        </p:grpSpPr>
        <p:grpSp>
          <p:nvGrpSpPr>
            <p:cNvPr id="6" name="Groupe 5">
              <a:extLst>
                <a:ext uri="{FF2B5EF4-FFF2-40B4-BE49-F238E27FC236}">
                  <a16:creationId xmlns:a16="http://schemas.microsoft.com/office/drawing/2014/main" id="{7027657C-430B-7ED6-10AA-FF19BEF8045C}"/>
                </a:ext>
              </a:extLst>
            </p:cNvPr>
            <p:cNvGrpSpPr/>
            <p:nvPr userDrawn="1"/>
          </p:nvGrpSpPr>
          <p:grpSpPr>
            <a:xfrm>
              <a:off x="13027152" y="7050406"/>
              <a:ext cx="326898" cy="215264"/>
              <a:chOff x="13027152" y="7050406"/>
              <a:chExt cx="326898" cy="215264"/>
            </a:xfrm>
          </p:grpSpPr>
          <p:pic>
            <p:nvPicPr>
              <p:cNvPr id="59" name="Image 58" descr="Une image contenant sombre, ciel nocturne&#10;&#10;Description générée automatiquement">
                <a:extLst>
                  <a:ext uri="{FF2B5EF4-FFF2-40B4-BE49-F238E27FC236}">
                    <a16:creationId xmlns:a16="http://schemas.microsoft.com/office/drawing/2014/main" id="{D67FE70C-221A-510E-F787-A99A8B3518B4}"/>
                  </a:ext>
                </a:extLst>
              </p:cNvPr>
              <p:cNvPicPr>
                <a:picLocks noChangeAspect="1"/>
              </p:cNvPicPr>
              <p:nvPr userDrawn="1"/>
            </p:nvPicPr>
            <p:blipFill rotWithShape="1">
              <a:blip r:embed="rId3">
                <a:alphaModFix amt="55000"/>
              </a:blip>
              <a:srcRect l="94279" t="90613" r="4651" b="8211"/>
              <a:stretch/>
            </p:blipFill>
            <p:spPr>
              <a:xfrm>
                <a:off x="13027152" y="7050406"/>
                <a:ext cx="144018" cy="81914"/>
              </a:xfrm>
              <a:prstGeom prst="rect">
                <a:avLst/>
              </a:prstGeom>
            </p:spPr>
          </p:pic>
          <p:pic>
            <p:nvPicPr>
              <p:cNvPr id="60" name="Image 59" descr="Une image contenant sombre, ciel nocturne&#10;&#10;Description générée automatiquement">
                <a:extLst>
                  <a:ext uri="{FF2B5EF4-FFF2-40B4-BE49-F238E27FC236}">
                    <a16:creationId xmlns:a16="http://schemas.microsoft.com/office/drawing/2014/main" id="{31208D75-E630-975F-7541-F0D50FD86181}"/>
                  </a:ext>
                </a:extLst>
              </p:cNvPr>
              <p:cNvPicPr>
                <a:picLocks noChangeAspect="1"/>
              </p:cNvPicPr>
              <p:nvPr userDrawn="1"/>
            </p:nvPicPr>
            <p:blipFill rotWithShape="1">
              <a:blip r:embed="rId3">
                <a:alphaModFix amt="55000"/>
              </a:blip>
              <a:srcRect l="94279" t="90613" r="4651" b="8211"/>
              <a:stretch/>
            </p:blipFill>
            <p:spPr>
              <a:xfrm>
                <a:off x="1321003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566B4E2A-E382-3113-A0CA-5372A0A64DA4}"/>
                  </a:ext>
                </a:extLst>
              </p:cNvPr>
              <p:cNvPicPr>
                <a:picLocks noChangeAspect="1"/>
              </p:cNvPicPr>
              <p:nvPr userDrawn="1"/>
            </p:nvPicPr>
            <p:blipFill rotWithShape="1">
              <a:blip r:embed="rId3">
                <a:alphaModFix amt="55000"/>
              </a:blip>
              <a:srcRect l="94279" t="90613" r="4651" b="8211"/>
              <a:stretch/>
            </p:blipFill>
            <p:spPr>
              <a:xfrm>
                <a:off x="13027152" y="7178041"/>
                <a:ext cx="144018" cy="8572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05105C4B-5394-D5CB-D3B5-7A4073C15185}"/>
                  </a:ext>
                </a:extLst>
              </p:cNvPr>
              <p:cNvPicPr>
                <a:picLocks noChangeAspect="1"/>
              </p:cNvPicPr>
              <p:nvPr userDrawn="1"/>
            </p:nvPicPr>
            <p:blipFill rotWithShape="1">
              <a:blip r:embed="rId3">
                <a:alphaModFix amt="55000"/>
              </a:blip>
              <a:srcRect l="94279" t="90613" r="4651" b="8211"/>
              <a:stretch/>
            </p:blipFill>
            <p:spPr>
              <a:xfrm>
                <a:off x="13214984" y="7179946"/>
                <a:ext cx="135255" cy="85724"/>
              </a:xfrm>
              <a:prstGeom prst="rect">
                <a:avLst/>
              </a:prstGeom>
            </p:spPr>
          </p:pic>
        </p:grpSp>
        <p:grpSp>
          <p:nvGrpSpPr>
            <p:cNvPr id="7" name="Graphique 8">
              <a:extLst>
                <a:ext uri="{FF2B5EF4-FFF2-40B4-BE49-F238E27FC236}">
                  <a16:creationId xmlns:a16="http://schemas.microsoft.com/office/drawing/2014/main" id="{13DB7101-83F9-7EC0-DE63-981671BC4F3E}"/>
                </a:ext>
              </a:extLst>
            </p:cNvPr>
            <p:cNvGrpSpPr/>
            <p:nvPr/>
          </p:nvGrpSpPr>
          <p:grpSpPr>
            <a:xfrm>
              <a:off x="11884967" y="6797040"/>
              <a:ext cx="1467698" cy="507551"/>
              <a:chOff x="11781278" y="6770148"/>
              <a:chExt cx="1565995" cy="541543"/>
            </a:xfrm>
            <a:solidFill>
              <a:srgbClr val="FFFFFF"/>
            </a:solidFill>
          </p:grpSpPr>
          <p:grpSp>
            <p:nvGrpSpPr>
              <p:cNvPr id="8" name="Graphique 8">
                <a:extLst>
                  <a:ext uri="{FF2B5EF4-FFF2-40B4-BE49-F238E27FC236}">
                    <a16:creationId xmlns:a16="http://schemas.microsoft.com/office/drawing/2014/main" id="{C2AFB477-B3F7-78DA-9E16-470AA9DFB17C}"/>
                  </a:ext>
                </a:extLst>
              </p:cNvPr>
              <p:cNvGrpSpPr/>
              <p:nvPr/>
            </p:nvGrpSpPr>
            <p:grpSpPr>
              <a:xfrm>
                <a:off x="11781278" y="6770148"/>
                <a:ext cx="1159726" cy="541543"/>
                <a:chOff x="11781278" y="6770148"/>
                <a:chExt cx="1159726" cy="541543"/>
              </a:xfrm>
              <a:solidFill>
                <a:srgbClr val="FFFFFF"/>
              </a:solidFill>
            </p:grpSpPr>
            <p:grpSp>
              <p:nvGrpSpPr>
                <p:cNvPr id="14" name="Graphique 8">
                  <a:extLst>
                    <a:ext uri="{FF2B5EF4-FFF2-40B4-BE49-F238E27FC236}">
                      <a16:creationId xmlns:a16="http://schemas.microsoft.com/office/drawing/2014/main" id="{E7BE48E1-E5F4-A3F2-DC5C-B141D805BAE0}"/>
                    </a:ext>
                  </a:extLst>
                </p:cNvPr>
                <p:cNvGrpSpPr/>
                <p:nvPr/>
              </p:nvGrpSpPr>
              <p:grpSpPr>
                <a:xfrm>
                  <a:off x="12087126" y="7080506"/>
                  <a:ext cx="853878" cy="231186"/>
                  <a:chOff x="12087126" y="7080506"/>
                  <a:chExt cx="853878" cy="231186"/>
                </a:xfrm>
                <a:solidFill>
                  <a:srgbClr val="FFFFFF"/>
                </a:solidFill>
              </p:grpSpPr>
              <p:sp>
                <p:nvSpPr>
                  <p:cNvPr id="52" name="Forme libre : forme 51">
                    <a:extLst>
                      <a:ext uri="{FF2B5EF4-FFF2-40B4-BE49-F238E27FC236}">
                        <a16:creationId xmlns:a16="http://schemas.microsoft.com/office/drawing/2014/main" id="{194A0AF0-0394-DE3E-0922-4702C3383D14}"/>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3D4C8F4A-66A4-0D26-2F8E-FC2F7CD1A8A9}"/>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8B5FAA17-C648-E497-905D-65F48E919E84}"/>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6A0D8A71-FFFA-BB7D-5CBF-FC74C5513DBA}"/>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AD4CAFBC-8CAA-22FD-D1AB-2492917A0194}"/>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C8A494FC-FF47-F962-CA69-5B5BFB491DF2}"/>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1823A78E-2B93-7E21-7734-4666B4A19C68}"/>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5" name="Graphique 8">
                  <a:extLst>
                    <a:ext uri="{FF2B5EF4-FFF2-40B4-BE49-F238E27FC236}">
                      <a16:creationId xmlns:a16="http://schemas.microsoft.com/office/drawing/2014/main" id="{0323B469-3699-4421-02E9-10B651CF25BA}"/>
                    </a:ext>
                  </a:extLst>
                </p:cNvPr>
                <p:cNvGrpSpPr/>
                <p:nvPr/>
              </p:nvGrpSpPr>
              <p:grpSpPr>
                <a:xfrm>
                  <a:off x="11781278" y="6770148"/>
                  <a:ext cx="990228" cy="271121"/>
                  <a:chOff x="11781278" y="6770148"/>
                  <a:chExt cx="990228" cy="271121"/>
                </a:xfrm>
                <a:solidFill>
                  <a:srgbClr val="FFFFFF"/>
                </a:solidFill>
              </p:grpSpPr>
              <p:sp>
                <p:nvSpPr>
                  <p:cNvPr id="16" name="Forme libre : forme 15">
                    <a:extLst>
                      <a:ext uri="{FF2B5EF4-FFF2-40B4-BE49-F238E27FC236}">
                        <a16:creationId xmlns:a16="http://schemas.microsoft.com/office/drawing/2014/main" id="{332824F1-AE02-AB8B-8250-7ECCE88A7C42}"/>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2A2C1D13-8407-5381-9124-CA062C425ADD}"/>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D2B28C0E-73D1-1467-C901-A1CCEE41F075}"/>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AAAD117A-0BBA-56EF-B4F1-AAA1755C29BD}"/>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0CC321F8-422F-0F59-B32F-B3D8AFFAB630}"/>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A1A6213F-9CA4-6400-7AF2-11920912A539}"/>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D0292E63-6582-0803-BB23-1201E38BD915}"/>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25069A9B-A529-E410-C4F7-9EFA7D1A1F14}"/>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DAC6D2A5-EB76-BD69-BAD9-568F7D9C9435}"/>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C97CE81B-8BB4-3C91-2259-0C5483F45D9F}"/>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DF6F5FA5-7D18-DBB8-BE68-77C9B1503E95}"/>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00F20EFF-F725-E713-DEB1-7F3D17B7FEC3}"/>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8E6248D4-8F66-F81D-0B0F-B69138E92359}"/>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742A4676-5FC6-AB24-C002-1410C7AF201E}"/>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8A753B15-6345-8979-092E-735E4888B30C}"/>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54DF9DBB-6F4B-0DAC-C0F0-BB6FFDD6CEE0}"/>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0326EC9E-AE2A-2406-E69B-192950EB6D72}"/>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2E7FAC96-B329-942C-C188-40663E04F3CC}"/>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541121DD-3847-C6EC-D04F-17B89F63425D}"/>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288BCF64-64D9-1BC6-F961-C8EAB944A41E}"/>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BE7887BB-BFE6-3B94-7E7B-BCD045A6DE8F}"/>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E2981C3F-FFE0-5928-7A51-5531D4777887}"/>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33AE604A-3B7E-8798-E133-BF9104F9A36B}"/>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E5A1C7BE-8BC0-8BF5-F015-7BA640827FBE}"/>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2CF90A4F-9ECB-E828-FB24-647B86A59F21}"/>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DB231EAD-34CF-E48F-B61E-64929110F147}"/>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C7F71BD5-7D23-B4EB-1F0D-A8F87C499A42}"/>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BA275F30-3F58-7224-4FA9-F7F14C61D220}"/>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3717E6E7-F485-C650-9887-D6DD24B931B2}"/>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E66E18FD-630B-8EFA-6C28-58C31EDF1451}"/>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0EE38AA0-22E7-C5AB-8191-87EE4CA9AA14}"/>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F66BED6F-F90C-8BF1-8C44-E9FA034C1ACE}"/>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A67AE468-E417-11DC-5CA1-A882E1D7F957}"/>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76748C13-2AF6-5E97-1934-7E4F0483F1E7}"/>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92F5FAAB-022C-92BD-E931-D15BEE748D33}"/>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9D1A675C-8E68-9C03-29D3-4D156B3A1431}"/>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9" name="Graphique 8">
                <a:extLst>
                  <a:ext uri="{FF2B5EF4-FFF2-40B4-BE49-F238E27FC236}">
                    <a16:creationId xmlns:a16="http://schemas.microsoft.com/office/drawing/2014/main" id="{0BCCA7BE-2A3D-2A1E-B146-CDC3C8BB2D4F}"/>
                  </a:ext>
                </a:extLst>
              </p:cNvPr>
              <p:cNvGrpSpPr/>
              <p:nvPr/>
            </p:nvGrpSpPr>
            <p:grpSpPr>
              <a:xfrm>
                <a:off x="13000085" y="7039766"/>
                <a:ext cx="347188" cy="230081"/>
                <a:chOff x="13000085" y="7039766"/>
                <a:chExt cx="347188" cy="230081"/>
              </a:xfrm>
              <a:solidFill>
                <a:srgbClr val="FFFFFF"/>
              </a:solidFill>
            </p:grpSpPr>
            <p:sp>
              <p:nvSpPr>
                <p:cNvPr id="10" name="Forme libre : forme 9">
                  <a:extLst>
                    <a:ext uri="{FF2B5EF4-FFF2-40B4-BE49-F238E27FC236}">
                      <a16:creationId xmlns:a16="http://schemas.microsoft.com/office/drawing/2014/main" id="{B2638498-90E7-68AC-1479-F6AE6AFAA3CE}"/>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2DCFA8BB-E05B-5D7A-9947-754193E84EFB}"/>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EFEB4D03-5F9E-007C-48F0-26D389B74C01}"/>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A5A46532-929B-02AA-0190-B49042C26553}"/>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Tree>
    <p:extLst>
      <p:ext uri="{BB962C8B-B14F-4D97-AF65-F5344CB8AC3E}">
        <p14:creationId xmlns:p14="http://schemas.microsoft.com/office/powerpoint/2010/main" val="1443329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pos="32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des matières">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888951B7-62E7-4277-9F57-400301186388}"/>
              </a:ext>
            </a:extLst>
          </p:cNvPr>
          <p:cNvSpPr>
            <a:spLocks noGrp="1"/>
          </p:cNvSpPr>
          <p:nvPr>
            <p:ph type="title"/>
          </p:nvPr>
        </p:nvSpPr>
        <p:spPr>
          <a:xfrm>
            <a:off x="465138" y="503371"/>
            <a:ext cx="9432925" cy="823912"/>
          </a:xfrm>
          <a:prstGeom prst="rect">
            <a:avLst/>
          </a:prstGeom>
        </p:spPr>
        <p:txBody>
          <a:bodyPr/>
          <a:lstStyle>
            <a:lvl1pPr>
              <a:defRPr>
                <a:solidFill>
                  <a:schemeClr val="accent4"/>
                </a:solidFill>
              </a:defRPr>
            </a:lvl1pPr>
          </a:lstStyle>
          <a:p>
            <a:r>
              <a:rPr lang="fr-FR"/>
              <a:t>Modifiez le style du titre</a:t>
            </a:r>
            <a:endParaRPr lang="fr-CA"/>
          </a:p>
        </p:txBody>
      </p:sp>
      <p:sp>
        <p:nvSpPr>
          <p:cNvPr id="2" name="Espace réservé du numéro de diapositive 1">
            <a:extLst>
              <a:ext uri="{FF2B5EF4-FFF2-40B4-BE49-F238E27FC236}">
                <a16:creationId xmlns:a16="http://schemas.microsoft.com/office/drawing/2014/main" id="{0463170B-9672-4901-ABA3-7BA5A50241F6}"/>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‹N°›</a:t>
            </a:fld>
            <a:endParaRPr lang="en-US"/>
          </a:p>
        </p:txBody>
      </p:sp>
      <p:sp>
        <p:nvSpPr>
          <p:cNvPr id="5" name="Espace réservé du contenu 4">
            <a:extLst>
              <a:ext uri="{FF2B5EF4-FFF2-40B4-BE49-F238E27FC236}">
                <a16:creationId xmlns:a16="http://schemas.microsoft.com/office/drawing/2014/main" id="{0EDD9B20-CA5D-6B78-4D31-0DC7D942E70D}"/>
              </a:ext>
            </a:extLst>
          </p:cNvPr>
          <p:cNvSpPr>
            <a:spLocks noGrp="1"/>
          </p:cNvSpPr>
          <p:nvPr>
            <p:ph sz="quarter" idx="12"/>
          </p:nvPr>
        </p:nvSpPr>
        <p:spPr>
          <a:xfrm>
            <a:off x="465138" y="1609030"/>
            <a:ext cx="4567237" cy="5048946"/>
          </a:xfrm>
        </p:spPr>
        <p:txBody>
          <a:bodyPr anchor="ctr" anchorCtr="0"/>
          <a:lstStyle>
            <a:lvl1pPr>
              <a:tabLst>
                <a:tab pos="9418638" algn="r"/>
              </a:tabLst>
              <a:defRPr sz="2100">
                <a:solidFill>
                  <a:schemeClr val="accent4"/>
                </a:solidFill>
              </a:defRPr>
            </a:lvl1pPr>
            <a:lvl2pPr marL="177800" indent="0">
              <a:tabLst>
                <a:tab pos="9418638" algn="r"/>
              </a:tabLst>
              <a:defRPr sz="1800">
                <a:solidFill>
                  <a:schemeClr val="bg1"/>
                </a:solidFill>
                <a:latin typeface="+mj-lt"/>
              </a:defRPr>
            </a:lvl2pPr>
            <a:lvl3pPr marL="360363" indent="0">
              <a:spcBef>
                <a:spcPts val="600"/>
              </a:spcBef>
              <a:buNone/>
              <a:tabLst>
                <a:tab pos="9418638" algn="r"/>
              </a:tabLst>
              <a:defRPr sz="1600">
                <a:solidFill>
                  <a:schemeClr val="bg1"/>
                </a:solidFill>
              </a:defRPr>
            </a:lvl3pPr>
            <a:lvl4pPr marL="0" indent="0">
              <a:buNone/>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3"/>
            <a:r>
              <a:rPr lang="fr-FR"/>
              <a:t>Troisième niveau</a:t>
            </a:r>
          </a:p>
          <a:p>
            <a:pPr lvl="3"/>
            <a:r>
              <a:rPr lang="fr-FR"/>
              <a:t>Quatrième niveau</a:t>
            </a:r>
          </a:p>
          <a:p>
            <a:pPr lvl="4"/>
            <a:r>
              <a:rPr lang="fr-FR"/>
              <a:t>Cinquième niveau</a:t>
            </a:r>
            <a:endParaRPr lang="fr-CA"/>
          </a:p>
        </p:txBody>
      </p:sp>
      <p:cxnSp>
        <p:nvCxnSpPr>
          <p:cNvPr id="8" name="Connecteur droit 7">
            <a:extLst>
              <a:ext uri="{FF2B5EF4-FFF2-40B4-BE49-F238E27FC236}">
                <a16:creationId xmlns:a16="http://schemas.microsoft.com/office/drawing/2014/main" id="{0B8DA793-4879-1931-426A-58E3A6F5437C}"/>
              </a:ext>
            </a:extLst>
          </p:cNvPr>
          <p:cNvCxnSpPr>
            <a:cxnSpLocks/>
          </p:cNvCxnSpPr>
          <p:nvPr userDrawn="1"/>
        </p:nvCxnSpPr>
        <p:spPr>
          <a:xfrm>
            <a:off x="0" y="1332941"/>
            <a:ext cx="4179888" cy="0"/>
          </a:xfrm>
          <a:prstGeom prst="line">
            <a:avLst/>
          </a:prstGeom>
          <a:noFill/>
          <a:ln w="19050">
            <a:gradFill flip="none" rotWithShape="1">
              <a:gsLst>
                <a:gs pos="97753">
                  <a:srgbClr val="93BB9A"/>
                </a:gs>
                <a:gs pos="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grpSp>
        <p:nvGrpSpPr>
          <p:cNvPr id="3" name="Groupe 2">
            <a:extLst>
              <a:ext uri="{FF2B5EF4-FFF2-40B4-BE49-F238E27FC236}">
                <a16:creationId xmlns:a16="http://schemas.microsoft.com/office/drawing/2014/main" id="{EEC8937E-FBD4-B234-753A-704AE62B95C5}"/>
              </a:ext>
            </a:extLst>
          </p:cNvPr>
          <p:cNvGrpSpPr/>
          <p:nvPr userDrawn="1"/>
        </p:nvGrpSpPr>
        <p:grpSpPr>
          <a:xfrm>
            <a:off x="8430851" y="6801975"/>
            <a:ext cx="1469083" cy="507551"/>
            <a:chOff x="11884967" y="6797040"/>
            <a:chExt cx="1469083" cy="507551"/>
          </a:xfrm>
        </p:grpSpPr>
        <p:grpSp>
          <p:nvGrpSpPr>
            <p:cNvPr id="4" name="Groupe 3">
              <a:extLst>
                <a:ext uri="{FF2B5EF4-FFF2-40B4-BE49-F238E27FC236}">
                  <a16:creationId xmlns:a16="http://schemas.microsoft.com/office/drawing/2014/main" id="{6743B1E8-6D14-B327-ED44-A158102D941F}"/>
                </a:ext>
              </a:extLst>
            </p:cNvPr>
            <p:cNvGrpSpPr/>
            <p:nvPr userDrawn="1"/>
          </p:nvGrpSpPr>
          <p:grpSpPr>
            <a:xfrm>
              <a:off x="13027152" y="7050406"/>
              <a:ext cx="326898" cy="215264"/>
              <a:chOff x="13027152" y="7050406"/>
              <a:chExt cx="326898" cy="215264"/>
            </a:xfrm>
          </p:grpSpPr>
          <p:pic>
            <p:nvPicPr>
              <p:cNvPr id="60" name="Image 59" descr="Une image contenant sombre, ciel nocturne&#10;&#10;Description générée automatiquement">
                <a:extLst>
                  <a:ext uri="{FF2B5EF4-FFF2-40B4-BE49-F238E27FC236}">
                    <a16:creationId xmlns:a16="http://schemas.microsoft.com/office/drawing/2014/main" id="{C4181AD2-C2BA-F49F-C228-60516DE0BB77}"/>
                  </a:ext>
                </a:extLst>
              </p:cNvPr>
              <p:cNvPicPr>
                <a:picLocks noChangeAspect="1"/>
              </p:cNvPicPr>
              <p:nvPr userDrawn="1"/>
            </p:nvPicPr>
            <p:blipFill rotWithShape="1">
              <a:blip r:embed="rId3">
                <a:alphaModFix amt="55000"/>
              </a:blip>
              <a:srcRect l="94279" t="90613" r="4651" b="8211"/>
              <a:stretch/>
            </p:blipFill>
            <p:spPr>
              <a:xfrm>
                <a:off x="1302715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C310D29C-722E-F3F9-E337-ABA30A9CD199}"/>
                  </a:ext>
                </a:extLst>
              </p:cNvPr>
              <p:cNvPicPr>
                <a:picLocks noChangeAspect="1"/>
              </p:cNvPicPr>
              <p:nvPr userDrawn="1"/>
            </p:nvPicPr>
            <p:blipFill rotWithShape="1">
              <a:blip r:embed="rId3">
                <a:alphaModFix amt="55000"/>
              </a:blip>
              <a:srcRect l="94279" t="90613" r="4651" b="8211"/>
              <a:stretch/>
            </p:blipFill>
            <p:spPr>
              <a:xfrm>
                <a:off x="13210032" y="7050406"/>
                <a:ext cx="144018" cy="8191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64D63655-29CF-0C45-5EA0-781E8A18F1A4}"/>
                  </a:ext>
                </a:extLst>
              </p:cNvPr>
              <p:cNvPicPr>
                <a:picLocks noChangeAspect="1"/>
              </p:cNvPicPr>
              <p:nvPr userDrawn="1"/>
            </p:nvPicPr>
            <p:blipFill rotWithShape="1">
              <a:blip r:embed="rId3">
                <a:alphaModFix amt="55000"/>
              </a:blip>
              <a:srcRect l="94279" t="90613" r="4651" b="8211"/>
              <a:stretch/>
            </p:blipFill>
            <p:spPr>
              <a:xfrm>
                <a:off x="13027152" y="7178041"/>
                <a:ext cx="144018" cy="85724"/>
              </a:xfrm>
              <a:prstGeom prst="rect">
                <a:avLst/>
              </a:prstGeom>
            </p:spPr>
          </p:pic>
          <p:pic>
            <p:nvPicPr>
              <p:cNvPr id="63" name="Image 62" descr="Une image contenant sombre, ciel nocturne&#10;&#10;Description générée automatiquement">
                <a:extLst>
                  <a:ext uri="{FF2B5EF4-FFF2-40B4-BE49-F238E27FC236}">
                    <a16:creationId xmlns:a16="http://schemas.microsoft.com/office/drawing/2014/main" id="{948BE2B2-2BF5-028D-64EE-C0618AE265C9}"/>
                  </a:ext>
                </a:extLst>
              </p:cNvPr>
              <p:cNvPicPr>
                <a:picLocks noChangeAspect="1"/>
              </p:cNvPicPr>
              <p:nvPr userDrawn="1"/>
            </p:nvPicPr>
            <p:blipFill rotWithShape="1">
              <a:blip r:embed="rId3">
                <a:alphaModFix amt="55000"/>
              </a:blip>
              <a:srcRect l="94279" t="90613" r="4651" b="8211"/>
              <a:stretch/>
            </p:blipFill>
            <p:spPr>
              <a:xfrm>
                <a:off x="13214984" y="7179946"/>
                <a:ext cx="135255" cy="85724"/>
              </a:xfrm>
              <a:prstGeom prst="rect">
                <a:avLst/>
              </a:prstGeom>
            </p:spPr>
          </p:pic>
        </p:grpSp>
        <p:grpSp>
          <p:nvGrpSpPr>
            <p:cNvPr id="6" name="Graphique 8">
              <a:extLst>
                <a:ext uri="{FF2B5EF4-FFF2-40B4-BE49-F238E27FC236}">
                  <a16:creationId xmlns:a16="http://schemas.microsoft.com/office/drawing/2014/main" id="{B5C2FB78-B7DD-E7F5-81E1-B1C24D2F4740}"/>
                </a:ext>
              </a:extLst>
            </p:cNvPr>
            <p:cNvGrpSpPr/>
            <p:nvPr/>
          </p:nvGrpSpPr>
          <p:grpSpPr>
            <a:xfrm>
              <a:off x="11884967" y="6797040"/>
              <a:ext cx="1467698" cy="507551"/>
              <a:chOff x="11781278" y="6770148"/>
              <a:chExt cx="1565995" cy="541543"/>
            </a:xfrm>
            <a:solidFill>
              <a:srgbClr val="FFFFFF"/>
            </a:solidFill>
          </p:grpSpPr>
          <p:grpSp>
            <p:nvGrpSpPr>
              <p:cNvPr id="7" name="Graphique 8">
                <a:extLst>
                  <a:ext uri="{FF2B5EF4-FFF2-40B4-BE49-F238E27FC236}">
                    <a16:creationId xmlns:a16="http://schemas.microsoft.com/office/drawing/2014/main" id="{9046116F-A09A-BBF9-99FA-55031279E90F}"/>
                  </a:ext>
                </a:extLst>
              </p:cNvPr>
              <p:cNvGrpSpPr/>
              <p:nvPr/>
            </p:nvGrpSpPr>
            <p:grpSpPr>
              <a:xfrm>
                <a:off x="11781278" y="6770148"/>
                <a:ext cx="1159726" cy="541543"/>
                <a:chOff x="11781278" y="6770148"/>
                <a:chExt cx="1159726" cy="541543"/>
              </a:xfrm>
              <a:solidFill>
                <a:srgbClr val="FFFFFF"/>
              </a:solidFill>
            </p:grpSpPr>
            <p:grpSp>
              <p:nvGrpSpPr>
                <p:cNvPr id="15" name="Graphique 8">
                  <a:extLst>
                    <a:ext uri="{FF2B5EF4-FFF2-40B4-BE49-F238E27FC236}">
                      <a16:creationId xmlns:a16="http://schemas.microsoft.com/office/drawing/2014/main" id="{B9F23D4B-6B00-EE62-B18E-23A4CCC54F8E}"/>
                    </a:ext>
                  </a:extLst>
                </p:cNvPr>
                <p:cNvGrpSpPr/>
                <p:nvPr/>
              </p:nvGrpSpPr>
              <p:grpSpPr>
                <a:xfrm>
                  <a:off x="12087126" y="7080506"/>
                  <a:ext cx="853878" cy="231186"/>
                  <a:chOff x="12087126" y="7080506"/>
                  <a:chExt cx="853878" cy="231186"/>
                </a:xfrm>
                <a:solidFill>
                  <a:srgbClr val="FFFFFF"/>
                </a:solidFill>
              </p:grpSpPr>
              <p:sp>
                <p:nvSpPr>
                  <p:cNvPr id="53" name="Forme libre : forme 52">
                    <a:extLst>
                      <a:ext uri="{FF2B5EF4-FFF2-40B4-BE49-F238E27FC236}">
                        <a16:creationId xmlns:a16="http://schemas.microsoft.com/office/drawing/2014/main" id="{5A7AC70F-BB85-7DB4-01BA-04DAEBED6569}"/>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9ECF0E0D-6086-642A-5D3C-3B201B051B57}"/>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89F43C0D-3246-2990-48C3-2B8103AD66BB}"/>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0F7714DA-3C3E-F9D7-9284-1E175164AAD9}"/>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EAAE5662-1AE3-D4A9-4D91-EF679A242DC0}"/>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EACA4EA7-0CB4-B776-A80E-ED0451E76219}"/>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9" name="Forme libre : forme 58">
                    <a:extLst>
                      <a:ext uri="{FF2B5EF4-FFF2-40B4-BE49-F238E27FC236}">
                        <a16:creationId xmlns:a16="http://schemas.microsoft.com/office/drawing/2014/main" id="{4DED6298-C2ED-424A-9152-9C19C0B71C0A}"/>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6" name="Graphique 8">
                  <a:extLst>
                    <a:ext uri="{FF2B5EF4-FFF2-40B4-BE49-F238E27FC236}">
                      <a16:creationId xmlns:a16="http://schemas.microsoft.com/office/drawing/2014/main" id="{1AF0AF49-DA54-826A-BE15-455632A472D6}"/>
                    </a:ext>
                  </a:extLst>
                </p:cNvPr>
                <p:cNvGrpSpPr/>
                <p:nvPr/>
              </p:nvGrpSpPr>
              <p:grpSpPr>
                <a:xfrm>
                  <a:off x="11781278" y="6770148"/>
                  <a:ext cx="990228" cy="271121"/>
                  <a:chOff x="11781278" y="6770148"/>
                  <a:chExt cx="990228" cy="271121"/>
                </a:xfrm>
                <a:solidFill>
                  <a:srgbClr val="FFFFFF"/>
                </a:solidFill>
              </p:grpSpPr>
              <p:sp>
                <p:nvSpPr>
                  <p:cNvPr id="17" name="Forme libre : forme 16">
                    <a:extLst>
                      <a:ext uri="{FF2B5EF4-FFF2-40B4-BE49-F238E27FC236}">
                        <a16:creationId xmlns:a16="http://schemas.microsoft.com/office/drawing/2014/main" id="{32855600-40F0-2A4C-D50C-9487D3407B8B}"/>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D7351FAE-E564-EA5D-2D75-607F6111E7C6}"/>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B24E2DF7-0FEF-A797-465E-4F58BA28FF9A}"/>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25756144-D94B-3448-B3FA-4D9327D6C00F}"/>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8F47E908-0675-12C9-F994-23F1BE800346}"/>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87521A7B-ED64-876C-618C-E653798217EA}"/>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3817F115-1507-B5B9-9ABB-A35CB762C914}"/>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F4932753-F0DD-5617-3046-8DC60BCBBC6E}"/>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46570105-878D-24AB-DE9B-0D36FBDE6099}"/>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E2641038-B392-885B-9657-E89660928F36}"/>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0C1C1E04-7691-12BE-F81F-7C9C749CD5AB}"/>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8F77B702-88C7-D392-D809-DC54826AD01F}"/>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8978B3D8-7A94-22F3-C25A-CE6621A40004}"/>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F4AA4E44-5A1D-2511-8B47-6BF4409D8F97}"/>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C442AD0A-C573-EA3E-7F29-22C1A7DD4E2E}"/>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A4246CF1-3859-A5F9-DAC8-B0366257E6A9}"/>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3897530D-55E0-3EB7-561B-31D31FC23086}"/>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46DC52C7-805D-74A7-6B82-E9BCE07EF175}"/>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C5FE4B54-4189-9210-C706-3F226B49DB99}"/>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F2B3B652-139A-75FA-B7E4-51847581CC68}"/>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D5E6275B-668C-D673-CBF0-E2BDDB038E15}"/>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43BE43B4-DFA1-60BA-C110-097164E5B428}"/>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DAAF9E5B-0B3F-9FE3-0609-DEA71297677E}"/>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F626BC04-A2D7-E814-E1C0-E2BACE752E87}"/>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052EDEDB-CD62-CCEC-C488-50CC29710403}"/>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2F42EADE-874B-0C88-84D1-F3367250D5E4}"/>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DFAD71CF-D766-2562-8C71-B2F2ECA086C4}"/>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53FBA186-8AEB-CCC0-FF03-043B9C186789}"/>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E8169DF1-BE10-A463-35E0-24F8397F97F6}"/>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3A6BADCA-540C-A575-1A0A-C0B9ADE0487E}"/>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CBFCFEC8-6634-E92B-0623-828EC838EF98}"/>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BA27B790-ACA1-3F88-7836-616AB8B20B10}"/>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AF5C4FF2-7925-0014-648D-0ED78E2F3721}"/>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DA5E3630-A101-D123-B987-474192B650B8}"/>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F4B94147-83DF-5715-A6E3-05D8D8DF8349}"/>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2" name="Forme libre : forme 51">
                    <a:extLst>
                      <a:ext uri="{FF2B5EF4-FFF2-40B4-BE49-F238E27FC236}">
                        <a16:creationId xmlns:a16="http://schemas.microsoft.com/office/drawing/2014/main" id="{120EDC9A-DFD4-1995-31AB-4ED82719AC6A}"/>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9" name="Graphique 8">
                <a:extLst>
                  <a:ext uri="{FF2B5EF4-FFF2-40B4-BE49-F238E27FC236}">
                    <a16:creationId xmlns:a16="http://schemas.microsoft.com/office/drawing/2014/main" id="{E4D7DF89-1F70-4DBE-EFB1-8C22EC699B9E}"/>
                  </a:ext>
                </a:extLst>
              </p:cNvPr>
              <p:cNvGrpSpPr/>
              <p:nvPr/>
            </p:nvGrpSpPr>
            <p:grpSpPr>
              <a:xfrm>
                <a:off x="13000085" y="7039766"/>
                <a:ext cx="347188" cy="230081"/>
                <a:chOff x="13000085" y="7039766"/>
                <a:chExt cx="347188" cy="230081"/>
              </a:xfrm>
              <a:solidFill>
                <a:srgbClr val="FFFFFF"/>
              </a:solidFill>
            </p:grpSpPr>
            <p:sp>
              <p:nvSpPr>
                <p:cNvPr id="10" name="Forme libre : forme 9">
                  <a:extLst>
                    <a:ext uri="{FF2B5EF4-FFF2-40B4-BE49-F238E27FC236}">
                      <a16:creationId xmlns:a16="http://schemas.microsoft.com/office/drawing/2014/main" id="{5EEC4AA7-6FAC-FCD7-4F58-30E22FB03F1B}"/>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C3B9F7C6-E784-ECE8-7AA2-554A4BAC71DE}"/>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F41DBF1B-ACBF-98BA-73FE-FF74CC808A01}"/>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09FF3E7E-7D4D-E31F-5615-245AF2E31409}"/>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Tree>
    <p:extLst>
      <p:ext uri="{BB962C8B-B14F-4D97-AF65-F5344CB8AC3E}">
        <p14:creationId xmlns:p14="http://schemas.microsoft.com/office/powerpoint/2010/main" val="55492935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Contenu pleine largeur">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5798CD8B-E6C5-B8FA-E5B6-286177497C5E}"/>
              </a:ext>
            </a:extLst>
          </p:cNvPr>
          <p:cNvSpPr>
            <a:spLocks noGrp="1"/>
          </p:cNvSpPr>
          <p:nvPr>
            <p:ph sz="quarter" idx="11"/>
          </p:nvPr>
        </p:nvSpPr>
        <p:spPr>
          <a:xfrm>
            <a:off x="465138" y="1833562"/>
            <a:ext cx="9432925" cy="4824413"/>
          </a:xfrm>
        </p:spPr>
        <p:txBody>
          <a:bodyPr anchor="ctr" anchorCtr="0"/>
          <a:lstStyle>
            <a:lvl4pPr>
              <a:defRPr/>
            </a:lvl4pPr>
            <a:lvl5pPr>
              <a:defRPr/>
            </a:lvl5pPr>
            <a:lvl7pPr>
              <a:defRPr/>
            </a:lvl7pPr>
            <a:lvl8pPr>
              <a:defRPr/>
            </a:lvl8pPr>
            <a:lvl9pPr>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a:t>
            </a:r>
          </a:p>
          <a:p>
            <a:pPr lvl="6"/>
            <a:r>
              <a:rPr lang="fr-FR"/>
              <a:t>Septième</a:t>
            </a:r>
          </a:p>
          <a:p>
            <a:pPr lvl="7"/>
            <a:r>
              <a:rPr lang="fr-FR"/>
              <a:t>Huitième</a:t>
            </a:r>
          </a:p>
          <a:p>
            <a:pPr lvl="8"/>
            <a:r>
              <a:rPr lang="fr-FR"/>
              <a:t>Neuvième</a:t>
            </a:r>
            <a:endParaRPr lang="fr-CA"/>
          </a:p>
        </p:txBody>
      </p:sp>
      <p:cxnSp>
        <p:nvCxnSpPr>
          <p:cNvPr id="4" name="Connecteur droit 3">
            <a:extLst>
              <a:ext uri="{FF2B5EF4-FFF2-40B4-BE49-F238E27FC236}">
                <a16:creationId xmlns:a16="http://schemas.microsoft.com/office/drawing/2014/main" id="{1DC9B41A-1C7C-7999-5988-47C883E36209}"/>
              </a:ext>
            </a:extLst>
          </p:cNvPr>
          <p:cNvCxnSpPr>
            <a:cxnSpLocks/>
          </p:cNvCxnSpPr>
          <p:nvPr userDrawn="1"/>
        </p:nvCxnSpPr>
        <p:spPr>
          <a:xfrm>
            <a:off x="0" y="1487881"/>
            <a:ext cx="4179888" cy="0"/>
          </a:xfrm>
          <a:prstGeom prst="line">
            <a:avLst/>
          </a:prstGeom>
          <a:noFill/>
          <a:ln w="19050">
            <a:gradFill flip="none" rotWithShape="1">
              <a:gsLst>
                <a:gs pos="97753">
                  <a:schemeClr val="bg1">
                    <a:alpha val="0"/>
                  </a:schemeClr>
                </a:gs>
                <a:gs pos="57000">
                  <a:schemeClr val="accent1"/>
                </a:gs>
                <a:gs pos="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 name="Espace réservé du numéro de diapositive 6">
            <a:extLst>
              <a:ext uri="{FF2B5EF4-FFF2-40B4-BE49-F238E27FC236}">
                <a16:creationId xmlns:a16="http://schemas.microsoft.com/office/drawing/2014/main" id="{F13B3EFA-F498-63CC-4761-ED90F3E61062}"/>
              </a:ext>
            </a:extLst>
          </p:cNvPr>
          <p:cNvSpPr>
            <a:spLocks noGrp="1"/>
          </p:cNvSpPr>
          <p:nvPr>
            <p:ph type="sldNum" sz="quarter" idx="12"/>
          </p:nvPr>
        </p:nvSpPr>
        <p:spPr/>
        <p:txBody>
          <a:bodyPr/>
          <a:lstStyle/>
          <a:p>
            <a:fld id="{48F63A3B-78C7-47BE-AE5E-E10140E04643}" type="slidenum">
              <a:rPr lang="en-US" smtClean="0"/>
              <a:pPr/>
              <a:t>‹N°›</a:t>
            </a:fld>
            <a:endParaRPr lang="en-US"/>
          </a:p>
        </p:txBody>
      </p:sp>
      <p:sp>
        <p:nvSpPr>
          <p:cNvPr id="3" name="Titre 2">
            <a:extLst>
              <a:ext uri="{FF2B5EF4-FFF2-40B4-BE49-F238E27FC236}">
                <a16:creationId xmlns:a16="http://schemas.microsoft.com/office/drawing/2014/main" id="{07DB99E9-77AC-3629-F717-C18F09EF09F0}"/>
              </a:ext>
            </a:extLst>
          </p:cNvPr>
          <p:cNvSpPr>
            <a:spLocks noGrp="1"/>
          </p:cNvSpPr>
          <p:nvPr>
            <p:ph type="title"/>
          </p:nvPr>
        </p:nvSpPr>
        <p:spPr/>
        <p:txBody>
          <a:bodyPr/>
          <a:lstStyle/>
          <a:p>
            <a:r>
              <a:rPr lang="fr-FR"/>
              <a:t>Modifiez le style du titre</a:t>
            </a:r>
            <a:endParaRPr lang="fr-CA"/>
          </a:p>
        </p:txBody>
      </p:sp>
    </p:spTree>
    <p:extLst>
      <p:ext uri="{BB962C8B-B14F-4D97-AF65-F5344CB8AC3E}">
        <p14:creationId xmlns:p14="http://schemas.microsoft.com/office/powerpoint/2010/main" val="30226376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d violet foncé TPPR">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5138" y="503370"/>
            <a:ext cx="9432925" cy="969829"/>
          </a:xfrm>
          <a:prstGeom prst="rect">
            <a:avLst/>
          </a:prstGeom>
        </p:spPr>
        <p:txBody>
          <a:bodyPr/>
          <a:lstStyle>
            <a:lvl1pPr algn="l">
              <a:defRPr>
                <a:solidFill>
                  <a:schemeClr val="bg1"/>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bg1"/>
                </a:solidFill>
              </a:defRPr>
            </a:lvl1pPr>
          </a:lstStyle>
          <a:p>
            <a:fld id="{48F63A3B-78C7-47BE-AE5E-E10140E04643}" type="slidenum">
              <a:rPr lang="en-US" smtClean="0"/>
              <a:pPr/>
              <a:t>‹N°›</a:t>
            </a:fld>
            <a:endParaRPr lang="en-US"/>
          </a:p>
        </p:txBody>
      </p:sp>
      <p:grpSp>
        <p:nvGrpSpPr>
          <p:cNvPr id="5" name="Groupe 4">
            <a:extLst>
              <a:ext uri="{FF2B5EF4-FFF2-40B4-BE49-F238E27FC236}">
                <a16:creationId xmlns:a16="http://schemas.microsoft.com/office/drawing/2014/main" id="{5E5A9BE9-3575-37B3-EF74-C92AE833512E}"/>
              </a:ext>
            </a:extLst>
          </p:cNvPr>
          <p:cNvGrpSpPr/>
          <p:nvPr userDrawn="1"/>
        </p:nvGrpSpPr>
        <p:grpSpPr>
          <a:xfrm>
            <a:off x="8429263" y="6803563"/>
            <a:ext cx="1469083" cy="507551"/>
            <a:chOff x="11884967" y="6797040"/>
            <a:chExt cx="1469083" cy="507551"/>
          </a:xfrm>
        </p:grpSpPr>
        <p:grpSp>
          <p:nvGrpSpPr>
            <p:cNvPr id="6" name="Groupe 5">
              <a:extLst>
                <a:ext uri="{FF2B5EF4-FFF2-40B4-BE49-F238E27FC236}">
                  <a16:creationId xmlns:a16="http://schemas.microsoft.com/office/drawing/2014/main" id="{D16A5F18-952A-6FED-4463-94289FD47EF0}"/>
                </a:ext>
              </a:extLst>
            </p:cNvPr>
            <p:cNvGrpSpPr/>
            <p:nvPr userDrawn="1"/>
          </p:nvGrpSpPr>
          <p:grpSpPr>
            <a:xfrm>
              <a:off x="13027152" y="7050406"/>
              <a:ext cx="326898" cy="215264"/>
              <a:chOff x="13027152" y="7050406"/>
              <a:chExt cx="326898" cy="215264"/>
            </a:xfrm>
          </p:grpSpPr>
          <p:pic>
            <p:nvPicPr>
              <p:cNvPr id="59" name="Image 58" descr="Une image contenant sombre, ciel nocturne&#10;&#10;Description générée automatiquement">
                <a:extLst>
                  <a:ext uri="{FF2B5EF4-FFF2-40B4-BE49-F238E27FC236}">
                    <a16:creationId xmlns:a16="http://schemas.microsoft.com/office/drawing/2014/main" id="{2579B498-C974-C4A9-F042-55199C1488F9}"/>
                  </a:ext>
                </a:extLst>
              </p:cNvPr>
              <p:cNvPicPr>
                <a:picLocks noChangeAspect="1"/>
              </p:cNvPicPr>
              <p:nvPr userDrawn="1"/>
            </p:nvPicPr>
            <p:blipFill rotWithShape="1">
              <a:blip r:embed="rId2">
                <a:alphaModFix amt="55000"/>
              </a:blip>
              <a:srcRect l="94279" t="90613" r="4651" b="8211"/>
              <a:stretch/>
            </p:blipFill>
            <p:spPr>
              <a:xfrm>
                <a:off x="13027152" y="7050406"/>
                <a:ext cx="144018" cy="81914"/>
              </a:xfrm>
              <a:prstGeom prst="rect">
                <a:avLst/>
              </a:prstGeom>
            </p:spPr>
          </p:pic>
          <p:pic>
            <p:nvPicPr>
              <p:cNvPr id="60" name="Image 59" descr="Une image contenant sombre, ciel nocturne&#10;&#10;Description générée automatiquement">
                <a:extLst>
                  <a:ext uri="{FF2B5EF4-FFF2-40B4-BE49-F238E27FC236}">
                    <a16:creationId xmlns:a16="http://schemas.microsoft.com/office/drawing/2014/main" id="{A8E1C791-3D56-02AE-2941-99B79E6FE0CC}"/>
                  </a:ext>
                </a:extLst>
              </p:cNvPr>
              <p:cNvPicPr>
                <a:picLocks noChangeAspect="1"/>
              </p:cNvPicPr>
              <p:nvPr userDrawn="1"/>
            </p:nvPicPr>
            <p:blipFill rotWithShape="1">
              <a:blip r:embed="rId2">
                <a:alphaModFix amt="55000"/>
              </a:blip>
              <a:srcRect l="94279" t="90613" r="4651" b="8211"/>
              <a:stretch/>
            </p:blipFill>
            <p:spPr>
              <a:xfrm>
                <a:off x="1321003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64D79D3E-DBE1-F135-A878-7559B8DB8A31}"/>
                  </a:ext>
                </a:extLst>
              </p:cNvPr>
              <p:cNvPicPr>
                <a:picLocks noChangeAspect="1"/>
              </p:cNvPicPr>
              <p:nvPr userDrawn="1"/>
            </p:nvPicPr>
            <p:blipFill rotWithShape="1">
              <a:blip r:embed="rId2">
                <a:alphaModFix amt="55000"/>
              </a:blip>
              <a:srcRect l="94279" t="90613" r="4651" b="8211"/>
              <a:stretch/>
            </p:blipFill>
            <p:spPr>
              <a:xfrm>
                <a:off x="13027152" y="7178041"/>
                <a:ext cx="144018" cy="8572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620854F7-5D67-49FA-D5D2-65D0931D8337}"/>
                  </a:ext>
                </a:extLst>
              </p:cNvPr>
              <p:cNvPicPr>
                <a:picLocks noChangeAspect="1"/>
              </p:cNvPicPr>
              <p:nvPr userDrawn="1"/>
            </p:nvPicPr>
            <p:blipFill rotWithShape="1">
              <a:blip r:embed="rId2">
                <a:alphaModFix amt="55000"/>
              </a:blip>
              <a:srcRect l="94279" t="90613" r="4651" b="8211"/>
              <a:stretch/>
            </p:blipFill>
            <p:spPr>
              <a:xfrm>
                <a:off x="13214984" y="7179946"/>
                <a:ext cx="135255" cy="85724"/>
              </a:xfrm>
              <a:prstGeom prst="rect">
                <a:avLst/>
              </a:prstGeom>
            </p:spPr>
          </p:pic>
        </p:grpSp>
        <p:grpSp>
          <p:nvGrpSpPr>
            <p:cNvPr id="7" name="Graphique 8">
              <a:extLst>
                <a:ext uri="{FF2B5EF4-FFF2-40B4-BE49-F238E27FC236}">
                  <a16:creationId xmlns:a16="http://schemas.microsoft.com/office/drawing/2014/main" id="{30B3A537-6F71-C5A2-97AB-CAD0C8CA9465}"/>
                </a:ext>
              </a:extLst>
            </p:cNvPr>
            <p:cNvGrpSpPr/>
            <p:nvPr/>
          </p:nvGrpSpPr>
          <p:grpSpPr>
            <a:xfrm>
              <a:off x="11884967" y="6797040"/>
              <a:ext cx="1467698" cy="507551"/>
              <a:chOff x="11781278" y="6770148"/>
              <a:chExt cx="1565995" cy="541543"/>
            </a:xfrm>
            <a:solidFill>
              <a:srgbClr val="FFFFFF"/>
            </a:solidFill>
          </p:grpSpPr>
          <p:grpSp>
            <p:nvGrpSpPr>
              <p:cNvPr id="8" name="Graphique 8">
                <a:extLst>
                  <a:ext uri="{FF2B5EF4-FFF2-40B4-BE49-F238E27FC236}">
                    <a16:creationId xmlns:a16="http://schemas.microsoft.com/office/drawing/2014/main" id="{685EA4F4-D338-A25F-3C57-4B6A5A1D46A0}"/>
                  </a:ext>
                </a:extLst>
              </p:cNvPr>
              <p:cNvGrpSpPr/>
              <p:nvPr/>
            </p:nvGrpSpPr>
            <p:grpSpPr>
              <a:xfrm>
                <a:off x="11781278" y="6770148"/>
                <a:ext cx="1159726" cy="541543"/>
                <a:chOff x="11781278" y="6770148"/>
                <a:chExt cx="1159726" cy="541543"/>
              </a:xfrm>
              <a:solidFill>
                <a:srgbClr val="FFFFFF"/>
              </a:solidFill>
            </p:grpSpPr>
            <p:grpSp>
              <p:nvGrpSpPr>
                <p:cNvPr id="14" name="Graphique 8">
                  <a:extLst>
                    <a:ext uri="{FF2B5EF4-FFF2-40B4-BE49-F238E27FC236}">
                      <a16:creationId xmlns:a16="http://schemas.microsoft.com/office/drawing/2014/main" id="{CE688F8D-C777-14B9-82EF-A14DF9A2A42B}"/>
                    </a:ext>
                  </a:extLst>
                </p:cNvPr>
                <p:cNvGrpSpPr/>
                <p:nvPr/>
              </p:nvGrpSpPr>
              <p:grpSpPr>
                <a:xfrm>
                  <a:off x="12087126" y="7080506"/>
                  <a:ext cx="853878" cy="231186"/>
                  <a:chOff x="12087126" y="7080506"/>
                  <a:chExt cx="853878" cy="231186"/>
                </a:xfrm>
                <a:solidFill>
                  <a:srgbClr val="FFFFFF"/>
                </a:solidFill>
              </p:grpSpPr>
              <p:sp>
                <p:nvSpPr>
                  <p:cNvPr id="52" name="Forme libre : forme 51">
                    <a:extLst>
                      <a:ext uri="{FF2B5EF4-FFF2-40B4-BE49-F238E27FC236}">
                        <a16:creationId xmlns:a16="http://schemas.microsoft.com/office/drawing/2014/main" id="{A2FA9077-D3C4-0B80-37C8-AFAC39C24109}"/>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D60534FE-0CFA-7525-70F2-E68620513564}"/>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295D3098-ABDC-1352-91FD-7297A2D9F06D}"/>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B09828F2-BB42-A781-0340-1F7E1668CB31}"/>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A5920D53-FFEF-6EEE-1716-5FDFA9CEF78F}"/>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87ECDD97-7D3D-4CA1-6ACB-E8428E2A3CE9}"/>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BDA08B5A-3079-D83A-4A19-B69228832ACA}"/>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5" name="Graphique 8">
                  <a:extLst>
                    <a:ext uri="{FF2B5EF4-FFF2-40B4-BE49-F238E27FC236}">
                      <a16:creationId xmlns:a16="http://schemas.microsoft.com/office/drawing/2014/main" id="{FCB49290-6872-79FC-9AF3-9E8D782B121A}"/>
                    </a:ext>
                  </a:extLst>
                </p:cNvPr>
                <p:cNvGrpSpPr/>
                <p:nvPr/>
              </p:nvGrpSpPr>
              <p:grpSpPr>
                <a:xfrm>
                  <a:off x="11781278" y="6770148"/>
                  <a:ext cx="990228" cy="271121"/>
                  <a:chOff x="11781278" y="6770148"/>
                  <a:chExt cx="990228" cy="271121"/>
                </a:xfrm>
                <a:solidFill>
                  <a:srgbClr val="FFFFFF"/>
                </a:solidFill>
              </p:grpSpPr>
              <p:sp>
                <p:nvSpPr>
                  <p:cNvPr id="16" name="Forme libre : forme 15">
                    <a:extLst>
                      <a:ext uri="{FF2B5EF4-FFF2-40B4-BE49-F238E27FC236}">
                        <a16:creationId xmlns:a16="http://schemas.microsoft.com/office/drawing/2014/main" id="{908FF06D-A014-2661-8C15-5E05F7A50B57}"/>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E279854F-8127-24ED-8011-28186DA76A57}"/>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D1CF1453-6E33-2DFC-6BF7-F5CA94B95CDF}"/>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F848D49F-2D70-AE6A-376E-89BE65C6A58B}"/>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B933C539-5371-5CE0-DDBF-DEDABBAE9D87}"/>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0B481AC1-EAEA-C035-4CC9-63A5E408B56C}"/>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D9DE95D1-681D-6233-C43A-C1F1FD4A93D6}"/>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A5FF840C-4D38-26F2-3241-F0E174DA626B}"/>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E57F6217-1D2D-D971-152C-6E3B9B4BB9AB}"/>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5E83858D-074E-392C-A180-FDF8CD4E0553}"/>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9A571A1E-0380-3591-4BB1-D9D014211F66}"/>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937DF562-53CE-DDC5-0E69-8ADB0A76A354}"/>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A6B4E997-F960-8DF6-EDF8-C5A7D619AFA4}"/>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9492396F-D565-D549-F75C-485F4BCB4752}"/>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D9370A84-CFF2-8B39-B238-B8BB31EB9AE0}"/>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38224FBF-E973-0AC4-F1B2-DF084CC39D59}"/>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FFB993A6-980B-79CC-5C74-1CCC1BAF9ABC}"/>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E6FC2837-A9FB-72E8-DC59-2361F6AB70B2}"/>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4233C2D0-C2B6-A240-9CEA-83501EC72A8B}"/>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937FD6AE-9262-64D6-EA27-E82472FB911D}"/>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FBC32C75-1BE7-795F-DC3F-EE3DB2F50499}"/>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1EC357F5-A085-AB49-DBB3-6F90A6E04912}"/>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E93D3633-59A9-482F-5734-2667D72FEC85}"/>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2CEF6E85-DEA4-C78D-0CCB-D7B1A24C5C24}"/>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DA748EB9-64D8-0204-1BB1-70E49B3C0927}"/>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6ACFBA9A-A759-A744-AC2B-3135B5826F8C}"/>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136ECECE-841C-3292-78EE-E29BED7B7DED}"/>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0634283D-2D02-F25B-1F22-7B29A60B7AD9}"/>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6396559D-171A-20B4-76F6-DB13AEAA5F6C}"/>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B1F64930-45D7-7EE1-0B0E-6DB779C1881E}"/>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85D8B2D3-61B3-8759-FEDA-83FADDBEAE8A}"/>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686481B4-7736-D3E8-EF32-42F6E7C0DFE6}"/>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366CAD26-C1AB-B32A-065D-AB7A113F8E57}"/>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2F75DA17-5F9A-4F20-361D-010E1C90F995}"/>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B5E4732B-F16F-12B5-FCB4-B8FFC8A86BDE}"/>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EEB5E138-11DC-5C00-F3C8-B602B937F8F3}"/>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9" name="Graphique 8">
                <a:extLst>
                  <a:ext uri="{FF2B5EF4-FFF2-40B4-BE49-F238E27FC236}">
                    <a16:creationId xmlns:a16="http://schemas.microsoft.com/office/drawing/2014/main" id="{314B6ECE-3024-41A7-B20A-59309B82BCBD}"/>
                  </a:ext>
                </a:extLst>
              </p:cNvPr>
              <p:cNvGrpSpPr/>
              <p:nvPr/>
            </p:nvGrpSpPr>
            <p:grpSpPr>
              <a:xfrm>
                <a:off x="13000085" y="7039766"/>
                <a:ext cx="347188" cy="230081"/>
                <a:chOff x="13000085" y="7039766"/>
                <a:chExt cx="347188" cy="230081"/>
              </a:xfrm>
              <a:solidFill>
                <a:srgbClr val="FFFFFF"/>
              </a:solidFill>
            </p:grpSpPr>
            <p:sp>
              <p:nvSpPr>
                <p:cNvPr id="10" name="Forme libre : forme 9">
                  <a:extLst>
                    <a:ext uri="{FF2B5EF4-FFF2-40B4-BE49-F238E27FC236}">
                      <a16:creationId xmlns:a16="http://schemas.microsoft.com/office/drawing/2014/main" id="{938973A3-FC7D-2823-EA9A-8B34D19C9552}"/>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ADE74B05-6C74-54E5-88B9-8EA03F33A442}"/>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A8E08A82-492C-4F55-2EAE-3D0B6AB6CA67}"/>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0647A326-34E9-F85D-5F30-417F04A75006}"/>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1"/>
          </a:xfrm>
        </p:spPr>
        <p:txBody>
          <a:bodyPr anchor="ctr" anchorCtr="0"/>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66" name="Connecteur droit 65">
            <a:extLst>
              <a:ext uri="{FF2B5EF4-FFF2-40B4-BE49-F238E27FC236}">
                <a16:creationId xmlns:a16="http://schemas.microsoft.com/office/drawing/2014/main" id="{3ED3694D-2E71-5612-26AA-5670E0AC2617}"/>
              </a:ext>
            </a:extLst>
          </p:cNvPr>
          <p:cNvCxnSpPr>
            <a:cxnSpLocks/>
          </p:cNvCxnSpPr>
          <p:nvPr userDrawn="1"/>
        </p:nvCxnSpPr>
        <p:spPr>
          <a:xfrm>
            <a:off x="23601" y="1473200"/>
            <a:ext cx="4078499" cy="0"/>
          </a:xfrm>
          <a:prstGeom prst="line">
            <a:avLst/>
          </a:prstGeom>
          <a:noFill/>
          <a:ln w="19050">
            <a:gradFill flip="none" rotWithShape="1">
              <a:gsLst>
                <a:gs pos="100000">
                  <a:schemeClr val="bg1">
                    <a:alpha val="0"/>
                  </a:schemeClr>
                </a:gs>
                <a:gs pos="56000">
                  <a:schemeClr val="accent6">
                    <a:lumMod val="20000"/>
                    <a:lumOff val="80000"/>
                  </a:schemeClr>
                </a:gs>
                <a:gs pos="0">
                  <a:schemeClr val="accent6">
                    <a:lumMod val="40000"/>
                    <a:lumOff val="6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3996772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nd bleu-vert photo">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5138" y="503370"/>
            <a:ext cx="9432925" cy="969829"/>
          </a:xfrm>
          <a:prstGeom prst="rect">
            <a:avLst/>
          </a:prstGeom>
        </p:spPr>
        <p:txBody>
          <a:bodyPr/>
          <a:lstStyle>
            <a:lvl1pPr algn="l">
              <a:defRPr>
                <a:solidFill>
                  <a:schemeClr val="bg1"/>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bg1"/>
                </a:solidFill>
              </a:defRPr>
            </a:lvl1pPr>
          </a:lstStyle>
          <a:p>
            <a:fld id="{48F63A3B-78C7-47BE-AE5E-E10140E04643}" type="slidenum">
              <a:rPr lang="en-US" smtClean="0"/>
              <a:pPr/>
              <a:t>‹N°›</a:t>
            </a:fld>
            <a:endParaRPr lang="en-US"/>
          </a:p>
        </p:txBody>
      </p:sp>
      <p:grpSp>
        <p:nvGrpSpPr>
          <p:cNvPr id="5" name="Groupe 4">
            <a:extLst>
              <a:ext uri="{FF2B5EF4-FFF2-40B4-BE49-F238E27FC236}">
                <a16:creationId xmlns:a16="http://schemas.microsoft.com/office/drawing/2014/main" id="{5E5A9BE9-3575-37B3-EF74-C92AE833512E}"/>
              </a:ext>
            </a:extLst>
          </p:cNvPr>
          <p:cNvGrpSpPr/>
          <p:nvPr userDrawn="1"/>
        </p:nvGrpSpPr>
        <p:grpSpPr>
          <a:xfrm>
            <a:off x="8429263" y="6803563"/>
            <a:ext cx="1469083" cy="507551"/>
            <a:chOff x="11884967" y="6797040"/>
            <a:chExt cx="1469083" cy="507551"/>
          </a:xfrm>
        </p:grpSpPr>
        <p:grpSp>
          <p:nvGrpSpPr>
            <p:cNvPr id="6" name="Groupe 5">
              <a:extLst>
                <a:ext uri="{FF2B5EF4-FFF2-40B4-BE49-F238E27FC236}">
                  <a16:creationId xmlns:a16="http://schemas.microsoft.com/office/drawing/2014/main" id="{D16A5F18-952A-6FED-4463-94289FD47EF0}"/>
                </a:ext>
              </a:extLst>
            </p:cNvPr>
            <p:cNvGrpSpPr/>
            <p:nvPr userDrawn="1"/>
          </p:nvGrpSpPr>
          <p:grpSpPr>
            <a:xfrm>
              <a:off x="13027152" y="7050406"/>
              <a:ext cx="326898" cy="215264"/>
              <a:chOff x="13027152" y="7050406"/>
              <a:chExt cx="326898" cy="215264"/>
            </a:xfrm>
          </p:grpSpPr>
          <p:pic>
            <p:nvPicPr>
              <p:cNvPr id="59" name="Image 58" descr="Une image contenant sombre, ciel nocturne&#10;&#10;Description générée automatiquement">
                <a:extLst>
                  <a:ext uri="{FF2B5EF4-FFF2-40B4-BE49-F238E27FC236}">
                    <a16:creationId xmlns:a16="http://schemas.microsoft.com/office/drawing/2014/main" id="{2579B498-C974-C4A9-F042-55199C1488F9}"/>
                  </a:ext>
                </a:extLst>
              </p:cNvPr>
              <p:cNvPicPr>
                <a:picLocks noChangeAspect="1"/>
              </p:cNvPicPr>
              <p:nvPr userDrawn="1"/>
            </p:nvPicPr>
            <p:blipFill rotWithShape="1">
              <a:blip r:embed="rId3">
                <a:alphaModFix amt="55000"/>
              </a:blip>
              <a:srcRect l="94279" t="90613" r="4651" b="8211"/>
              <a:stretch/>
            </p:blipFill>
            <p:spPr>
              <a:xfrm>
                <a:off x="13027152" y="7050406"/>
                <a:ext cx="144018" cy="81914"/>
              </a:xfrm>
              <a:prstGeom prst="rect">
                <a:avLst/>
              </a:prstGeom>
            </p:spPr>
          </p:pic>
          <p:pic>
            <p:nvPicPr>
              <p:cNvPr id="60" name="Image 59" descr="Une image contenant sombre, ciel nocturne&#10;&#10;Description générée automatiquement">
                <a:extLst>
                  <a:ext uri="{FF2B5EF4-FFF2-40B4-BE49-F238E27FC236}">
                    <a16:creationId xmlns:a16="http://schemas.microsoft.com/office/drawing/2014/main" id="{A8E1C791-3D56-02AE-2941-99B79E6FE0CC}"/>
                  </a:ext>
                </a:extLst>
              </p:cNvPr>
              <p:cNvPicPr>
                <a:picLocks noChangeAspect="1"/>
              </p:cNvPicPr>
              <p:nvPr userDrawn="1"/>
            </p:nvPicPr>
            <p:blipFill rotWithShape="1">
              <a:blip r:embed="rId3">
                <a:alphaModFix amt="55000"/>
              </a:blip>
              <a:srcRect l="94279" t="90613" r="4651" b="8211"/>
              <a:stretch/>
            </p:blipFill>
            <p:spPr>
              <a:xfrm>
                <a:off x="13210032" y="7050406"/>
                <a:ext cx="144018" cy="81914"/>
              </a:xfrm>
              <a:prstGeom prst="rect">
                <a:avLst/>
              </a:prstGeom>
            </p:spPr>
          </p:pic>
          <p:pic>
            <p:nvPicPr>
              <p:cNvPr id="61" name="Image 60" descr="Une image contenant sombre, ciel nocturne&#10;&#10;Description générée automatiquement">
                <a:extLst>
                  <a:ext uri="{FF2B5EF4-FFF2-40B4-BE49-F238E27FC236}">
                    <a16:creationId xmlns:a16="http://schemas.microsoft.com/office/drawing/2014/main" id="{64D79D3E-DBE1-F135-A878-7559B8DB8A31}"/>
                  </a:ext>
                </a:extLst>
              </p:cNvPr>
              <p:cNvPicPr>
                <a:picLocks noChangeAspect="1"/>
              </p:cNvPicPr>
              <p:nvPr userDrawn="1"/>
            </p:nvPicPr>
            <p:blipFill rotWithShape="1">
              <a:blip r:embed="rId3">
                <a:alphaModFix amt="55000"/>
              </a:blip>
              <a:srcRect l="94279" t="90613" r="4651" b="8211"/>
              <a:stretch/>
            </p:blipFill>
            <p:spPr>
              <a:xfrm>
                <a:off x="13027152" y="7178041"/>
                <a:ext cx="144018" cy="85724"/>
              </a:xfrm>
              <a:prstGeom prst="rect">
                <a:avLst/>
              </a:prstGeom>
            </p:spPr>
          </p:pic>
          <p:pic>
            <p:nvPicPr>
              <p:cNvPr id="62" name="Image 61" descr="Une image contenant sombre, ciel nocturne&#10;&#10;Description générée automatiquement">
                <a:extLst>
                  <a:ext uri="{FF2B5EF4-FFF2-40B4-BE49-F238E27FC236}">
                    <a16:creationId xmlns:a16="http://schemas.microsoft.com/office/drawing/2014/main" id="{620854F7-5D67-49FA-D5D2-65D0931D8337}"/>
                  </a:ext>
                </a:extLst>
              </p:cNvPr>
              <p:cNvPicPr>
                <a:picLocks noChangeAspect="1"/>
              </p:cNvPicPr>
              <p:nvPr userDrawn="1"/>
            </p:nvPicPr>
            <p:blipFill rotWithShape="1">
              <a:blip r:embed="rId3">
                <a:alphaModFix amt="55000"/>
              </a:blip>
              <a:srcRect l="94279" t="90613" r="4651" b="8211"/>
              <a:stretch/>
            </p:blipFill>
            <p:spPr>
              <a:xfrm>
                <a:off x="13214984" y="7179946"/>
                <a:ext cx="135255" cy="85724"/>
              </a:xfrm>
              <a:prstGeom prst="rect">
                <a:avLst/>
              </a:prstGeom>
            </p:spPr>
          </p:pic>
        </p:grpSp>
        <p:grpSp>
          <p:nvGrpSpPr>
            <p:cNvPr id="7" name="Graphique 8">
              <a:extLst>
                <a:ext uri="{FF2B5EF4-FFF2-40B4-BE49-F238E27FC236}">
                  <a16:creationId xmlns:a16="http://schemas.microsoft.com/office/drawing/2014/main" id="{30B3A537-6F71-C5A2-97AB-CAD0C8CA9465}"/>
                </a:ext>
              </a:extLst>
            </p:cNvPr>
            <p:cNvGrpSpPr/>
            <p:nvPr/>
          </p:nvGrpSpPr>
          <p:grpSpPr>
            <a:xfrm>
              <a:off x="11884967" y="6797040"/>
              <a:ext cx="1467698" cy="507551"/>
              <a:chOff x="11781278" y="6770148"/>
              <a:chExt cx="1565995" cy="541543"/>
            </a:xfrm>
            <a:solidFill>
              <a:srgbClr val="FFFFFF"/>
            </a:solidFill>
          </p:grpSpPr>
          <p:grpSp>
            <p:nvGrpSpPr>
              <p:cNvPr id="8" name="Graphique 8">
                <a:extLst>
                  <a:ext uri="{FF2B5EF4-FFF2-40B4-BE49-F238E27FC236}">
                    <a16:creationId xmlns:a16="http://schemas.microsoft.com/office/drawing/2014/main" id="{685EA4F4-D338-A25F-3C57-4B6A5A1D46A0}"/>
                  </a:ext>
                </a:extLst>
              </p:cNvPr>
              <p:cNvGrpSpPr/>
              <p:nvPr/>
            </p:nvGrpSpPr>
            <p:grpSpPr>
              <a:xfrm>
                <a:off x="11781278" y="6770148"/>
                <a:ext cx="1159726" cy="541543"/>
                <a:chOff x="11781278" y="6770148"/>
                <a:chExt cx="1159726" cy="541543"/>
              </a:xfrm>
              <a:solidFill>
                <a:srgbClr val="FFFFFF"/>
              </a:solidFill>
            </p:grpSpPr>
            <p:grpSp>
              <p:nvGrpSpPr>
                <p:cNvPr id="14" name="Graphique 8">
                  <a:extLst>
                    <a:ext uri="{FF2B5EF4-FFF2-40B4-BE49-F238E27FC236}">
                      <a16:creationId xmlns:a16="http://schemas.microsoft.com/office/drawing/2014/main" id="{CE688F8D-C777-14B9-82EF-A14DF9A2A42B}"/>
                    </a:ext>
                  </a:extLst>
                </p:cNvPr>
                <p:cNvGrpSpPr/>
                <p:nvPr/>
              </p:nvGrpSpPr>
              <p:grpSpPr>
                <a:xfrm>
                  <a:off x="12087126" y="7080506"/>
                  <a:ext cx="853878" cy="231186"/>
                  <a:chOff x="12087126" y="7080506"/>
                  <a:chExt cx="853878" cy="231186"/>
                </a:xfrm>
                <a:solidFill>
                  <a:srgbClr val="FFFFFF"/>
                </a:solidFill>
              </p:grpSpPr>
              <p:sp>
                <p:nvSpPr>
                  <p:cNvPr id="52" name="Forme libre : forme 51">
                    <a:extLst>
                      <a:ext uri="{FF2B5EF4-FFF2-40B4-BE49-F238E27FC236}">
                        <a16:creationId xmlns:a16="http://schemas.microsoft.com/office/drawing/2014/main" id="{A2FA9077-D3C4-0B80-37C8-AFAC39C24109}"/>
                      </a:ext>
                    </a:extLst>
                  </p:cNvPr>
                  <p:cNvSpPr/>
                  <p:nvPr/>
                </p:nvSpPr>
                <p:spPr>
                  <a:xfrm>
                    <a:off x="12282631" y="7141841"/>
                    <a:ext cx="132140" cy="131163"/>
                  </a:xfrm>
                  <a:custGeom>
                    <a:avLst/>
                    <a:gdLst>
                      <a:gd name="connsiteX0" fmla="*/ 122745 w 132140"/>
                      <a:gd name="connsiteY0" fmla="*/ 98542 h 131163"/>
                      <a:gd name="connsiteX1" fmla="*/ 122745 w 132140"/>
                      <a:gd name="connsiteY1" fmla="*/ 0 h 131163"/>
                      <a:gd name="connsiteX2" fmla="*/ 121993 w 132140"/>
                      <a:gd name="connsiteY2" fmla="*/ 0 h 131163"/>
                      <a:gd name="connsiteX3" fmla="*/ 100045 w 132140"/>
                      <a:gd name="connsiteY3" fmla="*/ 3458 h 131163"/>
                      <a:gd name="connsiteX4" fmla="*/ 90499 w 132140"/>
                      <a:gd name="connsiteY4" fmla="*/ 3458 h 131163"/>
                      <a:gd name="connsiteX5" fmla="*/ 90499 w 132140"/>
                      <a:gd name="connsiteY5" fmla="*/ 4284 h 131163"/>
                      <a:gd name="connsiteX6" fmla="*/ 99970 w 132140"/>
                      <a:gd name="connsiteY6" fmla="*/ 33449 h 131163"/>
                      <a:gd name="connsiteX7" fmla="*/ 99970 w 132140"/>
                      <a:gd name="connsiteY7" fmla="*/ 75165 h 131163"/>
                      <a:gd name="connsiteX8" fmla="*/ 62989 w 132140"/>
                      <a:gd name="connsiteY8" fmla="*/ 110643 h 131163"/>
                      <a:gd name="connsiteX9" fmla="*/ 32171 w 132140"/>
                      <a:gd name="connsiteY9" fmla="*/ 70280 h 131163"/>
                      <a:gd name="connsiteX10" fmla="*/ 32171 w 132140"/>
                      <a:gd name="connsiteY10" fmla="*/ 0 h 131163"/>
                      <a:gd name="connsiteX11" fmla="*/ 31419 w 132140"/>
                      <a:gd name="connsiteY11" fmla="*/ 0 h 131163"/>
                      <a:gd name="connsiteX12" fmla="*/ 9396 w 132140"/>
                      <a:gd name="connsiteY12" fmla="*/ 3458 h 131163"/>
                      <a:gd name="connsiteX13" fmla="*/ 0 w 132140"/>
                      <a:gd name="connsiteY13" fmla="*/ 3458 h 131163"/>
                      <a:gd name="connsiteX14" fmla="*/ 0 w 132140"/>
                      <a:gd name="connsiteY14" fmla="*/ 4284 h 131163"/>
                      <a:gd name="connsiteX15" fmla="*/ 9471 w 132140"/>
                      <a:gd name="connsiteY15" fmla="*/ 33449 h 131163"/>
                      <a:gd name="connsiteX16" fmla="*/ 9471 w 132140"/>
                      <a:gd name="connsiteY16" fmla="*/ 75015 h 131163"/>
                      <a:gd name="connsiteX17" fmla="*/ 55472 w 132140"/>
                      <a:gd name="connsiteY17" fmla="*/ 131164 h 131163"/>
                      <a:gd name="connsiteX18" fmla="*/ 99970 w 132140"/>
                      <a:gd name="connsiteY18" fmla="*/ 110117 h 131163"/>
                      <a:gd name="connsiteX19" fmla="*/ 99970 w 132140"/>
                      <a:gd name="connsiteY19" fmla="*/ 128082 h 131163"/>
                      <a:gd name="connsiteX20" fmla="*/ 132141 w 132140"/>
                      <a:gd name="connsiteY20" fmla="*/ 128082 h 131163"/>
                      <a:gd name="connsiteX21" fmla="*/ 132141 w 132140"/>
                      <a:gd name="connsiteY21" fmla="*/ 127255 h 131163"/>
                      <a:gd name="connsiteX22" fmla="*/ 122670 w 132140"/>
                      <a:gd name="connsiteY22" fmla="*/ 98542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140" h="131163">
                        <a:moveTo>
                          <a:pt x="122745" y="98542"/>
                        </a:moveTo>
                        <a:lnTo>
                          <a:pt x="122745" y="0"/>
                        </a:lnTo>
                        <a:lnTo>
                          <a:pt x="121993" y="0"/>
                        </a:lnTo>
                        <a:cubicBezTo>
                          <a:pt x="118536" y="3232"/>
                          <a:pt x="105532" y="3458"/>
                          <a:pt x="100045" y="3458"/>
                        </a:cubicBezTo>
                        <a:lnTo>
                          <a:pt x="90499" y="3458"/>
                        </a:lnTo>
                        <a:lnTo>
                          <a:pt x="90499" y="4284"/>
                        </a:lnTo>
                        <a:cubicBezTo>
                          <a:pt x="101473" y="11049"/>
                          <a:pt x="99970" y="21046"/>
                          <a:pt x="99970" y="33449"/>
                        </a:cubicBezTo>
                        <a:lnTo>
                          <a:pt x="99970" y="75165"/>
                        </a:lnTo>
                        <a:cubicBezTo>
                          <a:pt x="99970" y="96061"/>
                          <a:pt x="79525" y="110643"/>
                          <a:pt x="62989" y="110643"/>
                        </a:cubicBezTo>
                        <a:cubicBezTo>
                          <a:pt x="41191" y="110643"/>
                          <a:pt x="32171" y="95235"/>
                          <a:pt x="32171" y="70280"/>
                        </a:cubicBezTo>
                        <a:lnTo>
                          <a:pt x="32171" y="0"/>
                        </a:lnTo>
                        <a:lnTo>
                          <a:pt x="31419" y="0"/>
                        </a:lnTo>
                        <a:cubicBezTo>
                          <a:pt x="27886" y="3232"/>
                          <a:pt x="14883" y="3458"/>
                          <a:pt x="9396" y="3458"/>
                        </a:cubicBezTo>
                        <a:lnTo>
                          <a:pt x="0" y="3458"/>
                        </a:lnTo>
                        <a:lnTo>
                          <a:pt x="0" y="4284"/>
                        </a:lnTo>
                        <a:cubicBezTo>
                          <a:pt x="10974" y="11049"/>
                          <a:pt x="9471" y="20971"/>
                          <a:pt x="9471" y="33449"/>
                        </a:cubicBezTo>
                        <a:lnTo>
                          <a:pt x="9471" y="75015"/>
                        </a:lnTo>
                        <a:cubicBezTo>
                          <a:pt x="9471" y="113049"/>
                          <a:pt x="26007" y="131164"/>
                          <a:pt x="55472" y="131164"/>
                        </a:cubicBezTo>
                        <a:cubicBezTo>
                          <a:pt x="72986" y="131164"/>
                          <a:pt x="90950" y="124925"/>
                          <a:pt x="99970" y="110117"/>
                        </a:cubicBezTo>
                        <a:lnTo>
                          <a:pt x="99970" y="128082"/>
                        </a:lnTo>
                        <a:lnTo>
                          <a:pt x="132141" y="128082"/>
                        </a:lnTo>
                        <a:lnTo>
                          <a:pt x="132141" y="127255"/>
                        </a:lnTo>
                        <a:cubicBezTo>
                          <a:pt x="121167" y="121016"/>
                          <a:pt x="122670" y="111019"/>
                          <a:pt x="122670" y="98542"/>
                        </a:cubicBezTo>
                        <a:close/>
                      </a:path>
                    </a:pathLst>
                  </a:custGeom>
                  <a:solidFill>
                    <a:srgbClr val="FFFFFF"/>
                  </a:solidFill>
                  <a:ln w="7489"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D60534FE-0CFA-7525-70F2-E68620513564}"/>
                      </a:ext>
                    </a:extLst>
                  </p:cNvPr>
                  <p:cNvSpPr/>
                  <p:nvPr/>
                </p:nvSpPr>
                <p:spPr>
                  <a:xfrm>
                    <a:off x="12427325" y="7142367"/>
                    <a:ext cx="118866" cy="131163"/>
                  </a:xfrm>
                  <a:custGeom>
                    <a:avLst/>
                    <a:gdLst>
                      <a:gd name="connsiteX0" fmla="*/ 28037 w 118866"/>
                      <a:gd name="connsiteY0" fmla="*/ 45325 h 131163"/>
                      <a:gd name="connsiteX1" fmla="*/ 60283 w 118866"/>
                      <a:gd name="connsiteY1" fmla="*/ 17664 h 131163"/>
                      <a:gd name="connsiteX2" fmla="*/ 92529 w 118866"/>
                      <a:gd name="connsiteY2" fmla="*/ 45325 h 131163"/>
                      <a:gd name="connsiteX3" fmla="*/ 27962 w 118866"/>
                      <a:gd name="connsiteY3" fmla="*/ 45325 h 131163"/>
                      <a:gd name="connsiteX4" fmla="*/ 118836 w 118866"/>
                      <a:gd name="connsiteY4" fmla="*/ 61034 h 131163"/>
                      <a:gd name="connsiteX5" fmla="*/ 62538 w 118866"/>
                      <a:gd name="connsiteY5" fmla="*/ 0 h 131163"/>
                      <a:gd name="connsiteX6" fmla="*/ 0 w 118866"/>
                      <a:gd name="connsiteY6" fmla="*/ 64567 h 131163"/>
                      <a:gd name="connsiteX7" fmla="*/ 71783 w 118866"/>
                      <a:gd name="connsiteY7" fmla="*/ 131164 h 131163"/>
                      <a:gd name="connsiteX8" fmla="*/ 106284 w 118866"/>
                      <a:gd name="connsiteY8" fmla="*/ 124474 h 131163"/>
                      <a:gd name="connsiteX9" fmla="*/ 118761 w 118866"/>
                      <a:gd name="connsiteY9" fmla="*/ 99143 h 131163"/>
                      <a:gd name="connsiteX10" fmla="*/ 118010 w 118866"/>
                      <a:gd name="connsiteY10" fmla="*/ 99143 h 131163"/>
                      <a:gd name="connsiteX11" fmla="*/ 76969 w 118866"/>
                      <a:gd name="connsiteY11" fmla="*/ 113575 h 131163"/>
                      <a:gd name="connsiteX12" fmla="*/ 26984 w 118866"/>
                      <a:gd name="connsiteY12" fmla="*/ 61109 h 131163"/>
                      <a:gd name="connsiteX13" fmla="*/ 118761 w 118866"/>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66"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14" y="26233"/>
                          <a:pt x="96587" y="0"/>
                          <a:pt x="62538" y="0"/>
                        </a:cubicBezTo>
                        <a:cubicBezTo>
                          <a:pt x="25256" y="0"/>
                          <a:pt x="0" y="27060"/>
                          <a:pt x="0" y="64567"/>
                        </a:cubicBezTo>
                        <a:cubicBezTo>
                          <a:pt x="0" y="102075"/>
                          <a:pt x="29239" y="131164"/>
                          <a:pt x="71783" y="131164"/>
                        </a:cubicBezTo>
                        <a:cubicBezTo>
                          <a:pt x="83509"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295D3098-ABDC-1352-91FD-7297A2D9F06D}"/>
                      </a:ext>
                    </a:extLst>
                  </p:cNvPr>
                  <p:cNvSpPr/>
                  <p:nvPr/>
                </p:nvSpPr>
                <p:spPr>
                  <a:xfrm>
                    <a:off x="12556759" y="7080506"/>
                    <a:ext cx="120941" cy="192949"/>
                  </a:xfrm>
                  <a:custGeom>
                    <a:avLst/>
                    <a:gdLst>
                      <a:gd name="connsiteX0" fmla="*/ 9245 w 120941"/>
                      <a:gd name="connsiteY0" fmla="*/ 4059 h 192949"/>
                      <a:gd name="connsiteX1" fmla="*/ 31118 w 120941"/>
                      <a:gd name="connsiteY1" fmla="*/ 0 h 192949"/>
                      <a:gd name="connsiteX2" fmla="*/ 31870 w 120941"/>
                      <a:gd name="connsiteY2" fmla="*/ 0 h 192949"/>
                      <a:gd name="connsiteX3" fmla="*/ 31870 w 120941"/>
                      <a:gd name="connsiteY3" fmla="*/ 170701 h 192949"/>
                      <a:gd name="connsiteX4" fmla="*/ 52541 w 120941"/>
                      <a:gd name="connsiteY4" fmla="*/ 173933 h 192949"/>
                      <a:gd name="connsiteX5" fmla="*/ 95535 w 120941"/>
                      <a:gd name="connsiteY5" fmla="*/ 128157 h 192949"/>
                      <a:gd name="connsiteX6" fmla="*/ 58253 w 120941"/>
                      <a:gd name="connsiteY6" fmla="*/ 81855 h 192949"/>
                      <a:gd name="connsiteX7" fmla="*/ 37357 w 120941"/>
                      <a:gd name="connsiteY7" fmla="*/ 87793 h 192949"/>
                      <a:gd name="connsiteX8" fmla="*/ 50812 w 120941"/>
                      <a:gd name="connsiteY8" fmla="*/ 64793 h 192949"/>
                      <a:gd name="connsiteX9" fmla="*/ 68476 w 120941"/>
                      <a:gd name="connsiteY9" fmla="*/ 61861 h 192949"/>
                      <a:gd name="connsiteX10" fmla="*/ 120941 w 120941"/>
                      <a:gd name="connsiteY10" fmla="*/ 123346 h 192949"/>
                      <a:gd name="connsiteX11" fmla="*/ 47129 w 120941"/>
                      <a:gd name="connsiteY11" fmla="*/ 192950 h 192949"/>
                      <a:gd name="connsiteX12" fmla="*/ 1729 w 120941"/>
                      <a:gd name="connsiteY12" fmla="*/ 188064 h 192949"/>
                      <a:gd name="connsiteX13" fmla="*/ 1729 w 120941"/>
                      <a:gd name="connsiteY13" fmla="*/ 187237 h 192949"/>
                      <a:gd name="connsiteX14" fmla="*/ 9245 w 120941"/>
                      <a:gd name="connsiteY14" fmla="*/ 165589 h 192949"/>
                      <a:gd name="connsiteX15" fmla="*/ 9245 w 120941"/>
                      <a:gd name="connsiteY15" fmla="*/ 41491 h 192949"/>
                      <a:gd name="connsiteX16" fmla="*/ 0 w 120941"/>
                      <a:gd name="connsiteY16" fmla="*/ 4811 h 192949"/>
                      <a:gd name="connsiteX17" fmla="*/ 0 w 120941"/>
                      <a:gd name="connsiteY17" fmla="*/ 3984 h 192949"/>
                      <a:gd name="connsiteX18" fmla="*/ 9320 w 120941"/>
                      <a:gd name="connsiteY18" fmla="*/ 3984 h 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41" h="192949">
                        <a:moveTo>
                          <a:pt x="9245" y="4059"/>
                        </a:moveTo>
                        <a:cubicBezTo>
                          <a:pt x="15259" y="4059"/>
                          <a:pt x="27435" y="3683"/>
                          <a:pt x="31118" y="0"/>
                        </a:cubicBezTo>
                        <a:lnTo>
                          <a:pt x="31870" y="0"/>
                        </a:lnTo>
                        <a:lnTo>
                          <a:pt x="31870" y="170701"/>
                        </a:lnTo>
                        <a:cubicBezTo>
                          <a:pt x="38560" y="172580"/>
                          <a:pt x="45550" y="173933"/>
                          <a:pt x="52541" y="173933"/>
                        </a:cubicBezTo>
                        <a:cubicBezTo>
                          <a:pt x="79826" y="173933"/>
                          <a:pt x="95535" y="154841"/>
                          <a:pt x="95535" y="128157"/>
                        </a:cubicBezTo>
                        <a:cubicBezTo>
                          <a:pt x="95535" y="101473"/>
                          <a:pt x="83358" y="81855"/>
                          <a:pt x="58253" y="81855"/>
                        </a:cubicBezTo>
                        <a:cubicBezTo>
                          <a:pt x="50286" y="81855"/>
                          <a:pt x="44122" y="84035"/>
                          <a:pt x="37357" y="87793"/>
                        </a:cubicBezTo>
                        <a:lnTo>
                          <a:pt x="50812" y="64793"/>
                        </a:lnTo>
                        <a:cubicBezTo>
                          <a:pt x="56524" y="62613"/>
                          <a:pt x="62462" y="61861"/>
                          <a:pt x="68476" y="61861"/>
                        </a:cubicBezTo>
                        <a:cubicBezTo>
                          <a:pt x="96813" y="61861"/>
                          <a:pt x="120941" y="86440"/>
                          <a:pt x="120941" y="123346"/>
                        </a:cubicBezTo>
                        <a:cubicBezTo>
                          <a:pt x="120941" y="165589"/>
                          <a:pt x="92378" y="192950"/>
                          <a:pt x="47129" y="192950"/>
                        </a:cubicBezTo>
                        <a:cubicBezTo>
                          <a:pt x="30216" y="192950"/>
                          <a:pt x="13981" y="189943"/>
                          <a:pt x="1729" y="188064"/>
                        </a:cubicBezTo>
                        <a:lnTo>
                          <a:pt x="1729" y="187237"/>
                        </a:lnTo>
                        <a:cubicBezTo>
                          <a:pt x="9997" y="183479"/>
                          <a:pt x="9245" y="174459"/>
                          <a:pt x="9245" y="165589"/>
                        </a:cubicBezTo>
                        <a:lnTo>
                          <a:pt x="9245" y="41491"/>
                        </a:lnTo>
                        <a:cubicBezTo>
                          <a:pt x="9245" y="29014"/>
                          <a:pt x="10749" y="11575"/>
                          <a:pt x="0" y="4811"/>
                        </a:cubicBezTo>
                        <a:lnTo>
                          <a:pt x="0" y="3984"/>
                        </a:lnTo>
                        <a:lnTo>
                          <a:pt x="9320" y="3984"/>
                        </a:lnTo>
                        <a:close/>
                      </a:path>
                    </a:pathLst>
                  </a:custGeom>
                  <a:solidFill>
                    <a:srgbClr val="FFFFFF"/>
                  </a:solidFill>
                  <a:ln w="7489" cap="flat">
                    <a:noFill/>
                    <a:prstDash val="solid"/>
                    <a:miter/>
                  </a:ln>
                </p:spPr>
                <p:txBody>
                  <a:bodyPr rtlCol="0" anchor="ctr"/>
                  <a:lstStyle/>
                  <a:p>
                    <a:endParaRPr lang="fr-CA"/>
                  </a:p>
                </p:txBody>
              </p:sp>
              <p:sp>
                <p:nvSpPr>
                  <p:cNvPr id="55" name="Forme libre : forme 54">
                    <a:extLst>
                      <a:ext uri="{FF2B5EF4-FFF2-40B4-BE49-F238E27FC236}">
                        <a16:creationId xmlns:a16="http://schemas.microsoft.com/office/drawing/2014/main" id="{B09828F2-BB42-A781-0340-1F7E1668CB31}"/>
                      </a:ext>
                    </a:extLst>
                  </p:cNvPr>
                  <p:cNvSpPr/>
                  <p:nvPr/>
                </p:nvSpPr>
                <p:spPr>
                  <a:xfrm>
                    <a:off x="12694011" y="7142367"/>
                    <a:ext cx="118870" cy="131163"/>
                  </a:xfrm>
                  <a:custGeom>
                    <a:avLst/>
                    <a:gdLst>
                      <a:gd name="connsiteX0" fmla="*/ 28037 w 118870"/>
                      <a:gd name="connsiteY0" fmla="*/ 45325 h 131163"/>
                      <a:gd name="connsiteX1" fmla="*/ 60283 w 118870"/>
                      <a:gd name="connsiteY1" fmla="*/ 17664 h 131163"/>
                      <a:gd name="connsiteX2" fmla="*/ 92529 w 118870"/>
                      <a:gd name="connsiteY2" fmla="*/ 45325 h 131163"/>
                      <a:gd name="connsiteX3" fmla="*/ 27962 w 118870"/>
                      <a:gd name="connsiteY3" fmla="*/ 45325 h 131163"/>
                      <a:gd name="connsiteX4" fmla="*/ 118836 w 118870"/>
                      <a:gd name="connsiteY4" fmla="*/ 61034 h 131163"/>
                      <a:gd name="connsiteX5" fmla="*/ 62538 w 118870"/>
                      <a:gd name="connsiteY5" fmla="*/ 0 h 131163"/>
                      <a:gd name="connsiteX6" fmla="*/ 0 w 118870"/>
                      <a:gd name="connsiteY6" fmla="*/ 64567 h 131163"/>
                      <a:gd name="connsiteX7" fmla="*/ 71783 w 118870"/>
                      <a:gd name="connsiteY7" fmla="*/ 131164 h 131163"/>
                      <a:gd name="connsiteX8" fmla="*/ 106284 w 118870"/>
                      <a:gd name="connsiteY8" fmla="*/ 124474 h 131163"/>
                      <a:gd name="connsiteX9" fmla="*/ 118761 w 118870"/>
                      <a:gd name="connsiteY9" fmla="*/ 99143 h 131163"/>
                      <a:gd name="connsiteX10" fmla="*/ 118010 w 118870"/>
                      <a:gd name="connsiteY10" fmla="*/ 99143 h 131163"/>
                      <a:gd name="connsiteX11" fmla="*/ 76969 w 118870"/>
                      <a:gd name="connsiteY11" fmla="*/ 113575 h 131163"/>
                      <a:gd name="connsiteX12" fmla="*/ 26984 w 118870"/>
                      <a:gd name="connsiteY12" fmla="*/ 61109 h 131163"/>
                      <a:gd name="connsiteX13" fmla="*/ 118761 w 118870"/>
                      <a:gd name="connsiteY13" fmla="*/ 61109 h 1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0" h="131163">
                        <a:moveTo>
                          <a:pt x="28037" y="45325"/>
                        </a:moveTo>
                        <a:cubicBezTo>
                          <a:pt x="31043" y="28413"/>
                          <a:pt x="43521" y="17664"/>
                          <a:pt x="60283" y="17664"/>
                        </a:cubicBezTo>
                        <a:cubicBezTo>
                          <a:pt x="78322" y="17664"/>
                          <a:pt x="89823" y="26533"/>
                          <a:pt x="92529" y="45325"/>
                        </a:cubicBezTo>
                        <a:lnTo>
                          <a:pt x="27962" y="45325"/>
                        </a:lnTo>
                        <a:close/>
                        <a:moveTo>
                          <a:pt x="118836" y="61034"/>
                        </a:moveTo>
                        <a:cubicBezTo>
                          <a:pt x="119889" y="26233"/>
                          <a:pt x="96587" y="0"/>
                          <a:pt x="62538" y="0"/>
                        </a:cubicBezTo>
                        <a:cubicBezTo>
                          <a:pt x="25256" y="0"/>
                          <a:pt x="0" y="27060"/>
                          <a:pt x="0" y="64567"/>
                        </a:cubicBezTo>
                        <a:cubicBezTo>
                          <a:pt x="0" y="102075"/>
                          <a:pt x="29239" y="131164"/>
                          <a:pt x="71783" y="131164"/>
                        </a:cubicBezTo>
                        <a:cubicBezTo>
                          <a:pt x="83584" y="131164"/>
                          <a:pt x="95535" y="129284"/>
                          <a:pt x="106284" y="124474"/>
                        </a:cubicBezTo>
                        <a:lnTo>
                          <a:pt x="118761" y="99143"/>
                        </a:lnTo>
                        <a:lnTo>
                          <a:pt x="118010" y="99143"/>
                        </a:lnTo>
                        <a:cubicBezTo>
                          <a:pt x="106509" y="108915"/>
                          <a:pt x="92002" y="113575"/>
                          <a:pt x="76969" y="113575"/>
                        </a:cubicBezTo>
                        <a:cubicBezTo>
                          <a:pt x="48707" y="113575"/>
                          <a:pt x="27435" y="94257"/>
                          <a:pt x="26984" y="61109"/>
                        </a:cubicBezTo>
                        <a:lnTo>
                          <a:pt x="118761" y="61109"/>
                        </a:lnTo>
                        <a:close/>
                      </a:path>
                    </a:pathLst>
                  </a:custGeom>
                  <a:solidFill>
                    <a:srgbClr val="FFFFFF"/>
                  </a:solidFill>
                  <a:ln w="7489" cap="flat">
                    <a:noFill/>
                    <a:prstDash val="solid"/>
                    <a:miter/>
                  </a:ln>
                </p:spPr>
                <p:txBody>
                  <a:bodyPr rtlCol="0" anchor="ctr"/>
                  <a:lstStyle/>
                  <a:p>
                    <a:endParaRPr lang="fr-CA"/>
                  </a:p>
                </p:txBody>
              </p:sp>
              <p:sp>
                <p:nvSpPr>
                  <p:cNvPr id="56" name="Forme libre : forme 55">
                    <a:extLst>
                      <a:ext uri="{FF2B5EF4-FFF2-40B4-BE49-F238E27FC236}">
                        <a16:creationId xmlns:a16="http://schemas.microsoft.com/office/drawing/2014/main" id="{A5920D53-FFEF-6EEE-1716-5FDFA9CEF78F}"/>
                      </a:ext>
                    </a:extLst>
                  </p:cNvPr>
                  <p:cNvSpPr/>
                  <p:nvPr/>
                </p:nvSpPr>
                <p:spPr>
                  <a:xfrm>
                    <a:off x="12826302" y="7142292"/>
                    <a:ext cx="114702" cy="131088"/>
                  </a:xfrm>
                  <a:custGeom>
                    <a:avLst/>
                    <a:gdLst>
                      <a:gd name="connsiteX0" fmla="*/ 98392 w 114702"/>
                      <a:gd name="connsiteY0" fmla="*/ 30968 h 131088"/>
                      <a:gd name="connsiteX1" fmla="*/ 97640 w 114702"/>
                      <a:gd name="connsiteY1" fmla="*/ 30968 h 131088"/>
                      <a:gd name="connsiteX2" fmla="*/ 67123 w 114702"/>
                      <a:gd name="connsiteY2" fmla="*/ 17664 h 131088"/>
                      <a:gd name="connsiteX3" fmla="*/ 25406 w 114702"/>
                      <a:gd name="connsiteY3" fmla="*/ 61786 h 131088"/>
                      <a:gd name="connsiteX4" fmla="*/ 77420 w 114702"/>
                      <a:gd name="connsiteY4" fmla="*/ 113500 h 131088"/>
                      <a:gd name="connsiteX5" fmla="*/ 113951 w 114702"/>
                      <a:gd name="connsiteY5" fmla="*/ 100195 h 131088"/>
                      <a:gd name="connsiteX6" fmla="*/ 114702 w 114702"/>
                      <a:gd name="connsiteY6" fmla="*/ 100195 h 131088"/>
                      <a:gd name="connsiteX7" fmla="*/ 101699 w 114702"/>
                      <a:gd name="connsiteY7" fmla="*/ 125752 h 131088"/>
                      <a:gd name="connsiteX8" fmla="*/ 68626 w 114702"/>
                      <a:gd name="connsiteY8" fmla="*/ 131088 h 131088"/>
                      <a:gd name="connsiteX9" fmla="*/ 0 w 114702"/>
                      <a:gd name="connsiteY9" fmla="*/ 68776 h 131088"/>
                      <a:gd name="connsiteX10" fmla="*/ 71332 w 114702"/>
                      <a:gd name="connsiteY10" fmla="*/ 0 h 131088"/>
                      <a:gd name="connsiteX11" fmla="*/ 98392 w 114702"/>
                      <a:gd name="connsiteY11" fmla="*/ 3232 h 131088"/>
                      <a:gd name="connsiteX12" fmla="*/ 98392 w 114702"/>
                      <a:gd name="connsiteY12" fmla="*/ 30968 h 13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702" h="131088">
                        <a:moveTo>
                          <a:pt x="98392" y="30968"/>
                        </a:moveTo>
                        <a:lnTo>
                          <a:pt x="97640" y="30968"/>
                        </a:lnTo>
                        <a:cubicBezTo>
                          <a:pt x="90349" y="22023"/>
                          <a:pt x="78398" y="17664"/>
                          <a:pt x="67123" y="17664"/>
                        </a:cubicBezTo>
                        <a:cubicBezTo>
                          <a:pt x="42844" y="17664"/>
                          <a:pt x="25406" y="36079"/>
                          <a:pt x="25406" y="61786"/>
                        </a:cubicBezTo>
                        <a:cubicBezTo>
                          <a:pt x="25406" y="92904"/>
                          <a:pt x="49609" y="113500"/>
                          <a:pt x="77420" y="113500"/>
                        </a:cubicBezTo>
                        <a:cubicBezTo>
                          <a:pt x="90198" y="113500"/>
                          <a:pt x="104179" y="108088"/>
                          <a:pt x="113951" y="100195"/>
                        </a:cubicBezTo>
                        <a:lnTo>
                          <a:pt x="114702" y="100195"/>
                        </a:lnTo>
                        <a:lnTo>
                          <a:pt x="101699" y="125752"/>
                        </a:lnTo>
                        <a:cubicBezTo>
                          <a:pt x="91176" y="130036"/>
                          <a:pt x="79675" y="131088"/>
                          <a:pt x="68626" y="131088"/>
                        </a:cubicBezTo>
                        <a:cubicBezTo>
                          <a:pt x="30141" y="131088"/>
                          <a:pt x="0" y="103954"/>
                          <a:pt x="0" y="68776"/>
                        </a:cubicBezTo>
                        <a:cubicBezTo>
                          <a:pt x="0" y="22249"/>
                          <a:pt x="33599" y="0"/>
                          <a:pt x="71332" y="0"/>
                        </a:cubicBezTo>
                        <a:cubicBezTo>
                          <a:pt x="80352" y="0"/>
                          <a:pt x="89597" y="1052"/>
                          <a:pt x="98392" y="3232"/>
                        </a:cubicBezTo>
                        <a:lnTo>
                          <a:pt x="98392" y="30968"/>
                        </a:lnTo>
                        <a:close/>
                      </a:path>
                    </a:pathLst>
                  </a:custGeom>
                  <a:solidFill>
                    <a:srgbClr val="FFFFFF"/>
                  </a:solidFill>
                  <a:ln w="7489"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87ECDD97-7D3D-4CA1-6ACB-E8428E2A3CE9}"/>
                      </a:ext>
                    </a:extLst>
                  </p:cNvPr>
                  <p:cNvSpPr/>
                  <p:nvPr/>
                </p:nvSpPr>
                <p:spPr>
                  <a:xfrm>
                    <a:off x="12473176" y="7092983"/>
                    <a:ext cx="41791" cy="45024"/>
                  </a:xfrm>
                  <a:custGeom>
                    <a:avLst/>
                    <a:gdLst>
                      <a:gd name="connsiteX0" fmla="*/ 41792 w 41791"/>
                      <a:gd name="connsiteY0" fmla="*/ 27060 h 45024"/>
                      <a:gd name="connsiteX1" fmla="*/ 41792 w 41791"/>
                      <a:gd name="connsiteY1" fmla="*/ 0 h 45024"/>
                      <a:gd name="connsiteX2" fmla="*/ 0 w 41791"/>
                      <a:gd name="connsiteY2" fmla="*/ 34501 h 45024"/>
                      <a:gd name="connsiteX3" fmla="*/ 0 w 41791"/>
                      <a:gd name="connsiteY3" fmla="*/ 45024 h 45024"/>
                      <a:gd name="connsiteX4" fmla="*/ 41792 w 41791"/>
                      <a:gd name="connsiteY4" fmla="*/ 27135 h 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91" h="45024">
                        <a:moveTo>
                          <a:pt x="41792" y="27060"/>
                        </a:moveTo>
                        <a:lnTo>
                          <a:pt x="41792" y="0"/>
                        </a:lnTo>
                        <a:cubicBezTo>
                          <a:pt x="25406" y="7366"/>
                          <a:pt x="10147" y="21121"/>
                          <a:pt x="0" y="34501"/>
                        </a:cubicBezTo>
                        <a:lnTo>
                          <a:pt x="0" y="45024"/>
                        </a:lnTo>
                        <a:cubicBezTo>
                          <a:pt x="24354" y="28638"/>
                          <a:pt x="41792" y="27886"/>
                          <a:pt x="41792" y="27135"/>
                        </a:cubicBezTo>
                        <a:close/>
                      </a:path>
                    </a:pathLst>
                  </a:custGeom>
                  <a:solidFill>
                    <a:srgbClr val="FFFFFF"/>
                  </a:solidFill>
                  <a:ln w="7489"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BDA08B5A-3079-D83A-4A19-B69228832ACA}"/>
                      </a:ext>
                    </a:extLst>
                  </p:cNvPr>
                  <p:cNvSpPr/>
                  <p:nvPr/>
                </p:nvSpPr>
                <p:spPr>
                  <a:xfrm>
                    <a:off x="12087126" y="7084490"/>
                    <a:ext cx="225496" cy="227202"/>
                  </a:xfrm>
                  <a:custGeom>
                    <a:avLst/>
                    <a:gdLst>
                      <a:gd name="connsiteX0" fmla="*/ 92604 w 225496"/>
                      <a:gd name="connsiteY0" fmla="*/ 170400 h 227202"/>
                      <a:gd name="connsiteX1" fmla="*/ 28563 w 225496"/>
                      <a:gd name="connsiteY1" fmla="*/ 91551 h 227202"/>
                      <a:gd name="connsiteX2" fmla="*/ 28563 w 225496"/>
                      <a:gd name="connsiteY2" fmla="*/ 87492 h 227202"/>
                      <a:gd name="connsiteX3" fmla="*/ 91401 w 225496"/>
                      <a:gd name="connsiteY3" fmla="*/ 19543 h 227202"/>
                      <a:gd name="connsiteX4" fmla="*/ 154916 w 225496"/>
                      <a:gd name="connsiteY4" fmla="*/ 96362 h 227202"/>
                      <a:gd name="connsiteX5" fmla="*/ 154916 w 225496"/>
                      <a:gd name="connsiteY5" fmla="*/ 100271 h 227202"/>
                      <a:gd name="connsiteX6" fmla="*/ 92604 w 225496"/>
                      <a:gd name="connsiteY6" fmla="*/ 170400 h 227202"/>
                      <a:gd name="connsiteX7" fmla="*/ 222114 w 225496"/>
                      <a:gd name="connsiteY7" fmla="*/ 211816 h 227202"/>
                      <a:gd name="connsiteX8" fmla="*/ 138906 w 225496"/>
                      <a:gd name="connsiteY8" fmla="*/ 174985 h 227202"/>
                      <a:gd name="connsiteX9" fmla="*/ 183404 w 225496"/>
                      <a:gd name="connsiteY9" fmla="*/ 94784 h 227202"/>
                      <a:gd name="connsiteX10" fmla="*/ 183404 w 225496"/>
                      <a:gd name="connsiteY10" fmla="*/ 90800 h 227202"/>
                      <a:gd name="connsiteX11" fmla="*/ 92829 w 225496"/>
                      <a:gd name="connsiteY11" fmla="*/ 0 h 227202"/>
                      <a:gd name="connsiteX12" fmla="*/ 0 w 225496"/>
                      <a:gd name="connsiteY12" fmla="*/ 92679 h 227202"/>
                      <a:gd name="connsiteX13" fmla="*/ 0 w 225496"/>
                      <a:gd name="connsiteY13" fmla="*/ 96362 h 227202"/>
                      <a:gd name="connsiteX14" fmla="*/ 88545 w 225496"/>
                      <a:gd name="connsiteY14" fmla="*/ 189793 h 227202"/>
                      <a:gd name="connsiteX15" fmla="*/ 109065 w 225496"/>
                      <a:gd name="connsiteY15" fmla="*/ 187087 h 227202"/>
                      <a:gd name="connsiteX16" fmla="*/ 194077 w 225496"/>
                      <a:gd name="connsiteY16" fmla="*/ 226774 h 227202"/>
                      <a:gd name="connsiteX17" fmla="*/ 225496 w 225496"/>
                      <a:gd name="connsiteY17" fmla="*/ 211140 h 227202"/>
                      <a:gd name="connsiteX18" fmla="*/ 222038 w 225496"/>
                      <a:gd name="connsiteY18" fmla="*/ 211741 h 22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96" h="227202">
                        <a:moveTo>
                          <a:pt x="92604" y="170400"/>
                        </a:moveTo>
                        <a:cubicBezTo>
                          <a:pt x="54871" y="170400"/>
                          <a:pt x="28563" y="127781"/>
                          <a:pt x="28563" y="91551"/>
                        </a:cubicBezTo>
                        <a:lnTo>
                          <a:pt x="28563" y="87492"/>
                        </a:lnTo>
                        <a:cubicBezTo>
                          <a:pt x="29014" y="52390"/>
                          <a:pt x="51714" y="19543"/>
                          <a:pt x="91401" y="19543"/>
                        </a:cubicBezTo>
                        <a:cubicBezTo>
                          <a:pt x="133118" y="19543"/>
                          <a:pt x="154615" y="59005"/>
                          <a:pt x="154916" y="96362"/>
                        </a:cubicBezTo>
                        <a:lnTo>
                          <a:pt x="154916" y="100271"/>
                        </a:lnTo>
                        <a:cubicBezTo>
                          <a:pt x="154916" y="140108"/>
                          <a:pt x="130186" y="170400"/>
                          <a:pt x="92604" y="170400"/>
                        </a:cubicBezTo>
                        <a:close/>
                        <a:moveTo>
                          <a:pt x="222114" y="211816"/>
                        </a:moveTo>
                        <a:cubicBezTo>
                          <a:pt x="194227" y="216401"/>
                          <a:pt x="167393" y="207607"/>
                          <a:pt x="138906" y="174985"/>
                        </a:cubicBezTo>
                        <a:cubicBezTo>
                          <a:pt x="166416" y="161155"/>
                          <a:pt x="183404" y="126804"/>
                          <a:pt x="183404" y="94784"/>
                        </a:cubicBezTo>
                        <a:lnTo>
                          <a:pt x="183404" y="90800"/>
                        </a:lnTo>
                        <a:cubicBezTo>
                          <a:pt x="182877" y="36079"/>
                          <a:pt x="141837" y="0"/>
                          <a:pt x="92829" y="0"/>
                        </a:cubicBezTo>
                        <a:cubicBezTo>
                          <a:pt x="43821" y="0"/>
                          <a:pt x="376" y="37583"/>
                          <a:pt x="0" y="92679"/>
                        </a:cubicBezTo>
                        <a:lnTo>
                          <a:pt x="0" y="96362"/>
                        </a:lnTo>
                        <a:cubicBezTo>
                          <a:pt x="0" y="150030"/>
                          <a:pt x="39762" y="189793"/>
                          <a:pt x="88545" y="189793"/>
                        </a:cubicBezTo>
                        <a:cubicBezTo>
                          <a:pt x="95535" y="189793"/>
                          <a:pt x="102300" y="188740"/>
                          <a:pt x="109065" y="187087"/>
                        </a:cubicBezTo>
                        <a:cubicBezTo>
                          <a:pt x="141010" y="217002"/>
                          <a:pt x="169498" y="229781"/>
                          <a:pt x="194077" y="226774"/>
                        </a:cubicBezTo>
                        <a:cubicBezTo>
                          <a:pt x="205728" y="225346"/>
                          <a:pt x="218055" y="220761"/>
                          <a:pt x="225496" y="211140"/>
                        </a:cubicBezTo>
                        <a:lnTo>
                          <a:pt x="222038" y="211741"/>
                        </a:lnTo>
                        <a:close/>
                      </a:path>
                    </a:pathLst>
                  </a:custGeom>
                  <a:solidFill>
                    <a:srgbClr val="FFFFFF"/>
                  </a:solidFill>
                  <a:ln w="7489" cap="flat">
                    <a:noFill/>
                    <a:prstDash val="solid"/>
                    <a:miter/>
                  </a:ln>
                </p:spPr>
                <p:txBody>
                  <a:bodyPr rtlCol="0" anchor="ctr"/>
                  <a:lstStyle/>
                  <a:p>
                    <a:endParaRPr lang="fr-CA"/>
                  </a:p>
                </p:txBody>
              </p:sp>
            </p:grpSp>
            <p:grpSp>
              <p:nvGrpSpPr>
                <p:cNvPr id="15" name="Graphique 8">
                  <a:extLst>
                    <a:ext uri="{FF2B5EF4-FFF2-40B4-BE49-F238E27FC236}">
                      <a16:creationId xmlns:a16="http://schemas.microsoft.com/office/drawing/2014/main" id="{FCB49290-6872-79FC-9AF3-9E8D782B121A}"/>
                    </a:ext>
                  </a:extLst>
                </p:cNvPr>
                <p:cNvGrpSpPr/>
                <p:nvPr/>
              </p:nvGrpSpPr>
              <p:grpSpPr>
                <a:xfrm>
                  <a:off x="11781278" y="6770148"/>
                  <a:ext cx="990228" cy="271121"/>
                  <a:chOff x="11781278" y="6770148"/>
                  <a:chExt cx="990228" cy="271121"/>
                </a:xfrm>
                <a:solidFill>
                  <a:srgbClr val="FFFFFF"/>
                </a:solidFill>
              </p:grpSpPr>
              <p:sp>
                <p:nvSpPr>
                  <p:cNvPr id="16" name="Forme libre : forme 15">
                    <a:extLst>
                      <a:ext uri="{FF2B5EF4-FFF2-40B4-BE49-F238E27FC236}">
                        <a16:creationId xmlns:a16="http://schemas.microsoft.com/office/drawing/2014/main" id="{908FF06D-A014-2661-8C15-5E05F7A50B57}"/>
                      </a:ext>
                    </a:extLst>
                  </p:cNvPr>
                  <p:cNvSpPr/>
                  <p:nvPr/>
                </p:nvSpPr>
                <p:spPr>
                  <a:xfrm>
                    <a:off x="11782932" y="6770148"/>
                    <a:ext cx="66446" cy="72158"/>
                  </a:xfrm>
                  <a:custGeom>
                    <a:avLst/>
                    <a:gdLst>
                      <a:gd name="connsiteX0" fmla="*/ 61786 w 66446"/>
                      <a:gd name="connsiteY0" fmla="*/ 18115 h 72158"/>
                      <a:gd name="connsiteX1" fmla="*/ 45400 w 66446"/>
                      <a:gd name="connsiteY1" fmla="*/ 13605 h 72158"/>
                      <a:gd name="connsiteX2" fmla="*/ 18942 w 66446"/>
                      <a:gd name="connsiteY2" fmla="*/ 40289 h 72158"/>
                      <a:gd name="connsiteX3" fmla="*/ 38635 w 66446"/>
                      <a:gd name="connsiteY3" fmla="*/ 57953 h 72158"/>
                      <a:gd name="connsiteX4" fmla="*/ 55171 w 66446"/>
                      <a:gd name="connsiteY4" fmla="*/ 53668 h 72158"/>
                      <a:gd name="connsiteX5" fmla="*/ 53367 w 66446"/>
                      <a:gd name="connsiteY5" fmla="*/ 69603 h 72158"/>
                      <a:gd name="connsiteX6" fmla="*/ 34501 w 66446"/>
                      <a:gd name="connsiteY6" fmla="*/ 72159 h 72158"/>
                      <a:gd name="connsiteX7" fmla="*/ 0 w 66446"/>
                      <a:gd name="connsiteY7" fmla="*/ 39762 h 72158"/>
                      <a:gd name="connsiteX8" fmla="*/ 10749 w 66446"/>
                      <a:gd name="connsiteY8" fmla="*/ 12026 h 72158"/>
                      <a:gd name="connsiteX9" fmla="*/ 42995 w 66446"/>
                      <a:gd name="connsiteY9" fmla="*/ 0 h 72158"/>
                      <a:gd name="connsiteX10" fmla="*/ 66446 w 66446"/>
                      <a:gd name="connsiteY10" fmla="*/ 4059 h 72158"/>
                      <a:gd name="connsiteX11" fmla="*/ 61861 w 66446"/>
                      <a:gd name="connsiteY11" fmla="*/ 18115 h 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6" h="72158">
                        <a:moveTo>
                          <a:pt x="61786" y="18115"/>
                        </a:moveTo>
                        <a:cubicBezTo>
                          <a:pt x="56975" y="15108"/>
                          <a:pt x="51639" y="13605"/>
                          <a:pt x="45400" y="13605"/>
                        </a:cubicBezTo>
                        <a:cubicBezTo>
                          <a:pt x="28563" y="13605"/>
                          <a:pt x="18942" y="23752"/>
                          <a:pt x="18942" y="40289"/>
                        </a:cubicBezTo>
                        <a:cubicBezTo>
                          <a:pt x="18942" y="51037"/>
                          <a:pt x="26383" y="57953"/>
                          <a:pt x="38635" y="57953"/>
                        </a:cubicBezTo>
                        <a:cubicBezTo>
                          <a:pt x="44122" y="57953"/>
                          <a:pt x="49534" y="56449"/>
                          <a:pt x="55171" y="53668"/>
                        </a:cubicBezTo>
                        <a:lnTo>
                          <a:pt x="53367" y="69603"/>
                        </a:lnTo>
                        <a:cubicBezTo>
                          <a:pt x="46828" y="71332"/>
                          <a:pt x="40514" y="72159"/>
                          <a:pt x="34501" y="72159"/>
                        </a:cubicBezTo>
                        <a:cubicBezTo>
                          <a:pt x="12553" y="72159"/>
                          <a:pt x="0" y="59832"/>
                          <a:pt x="0" y="39762"/>
                        </a:cubicBezTo>
                        <a:cubicBezTo>
                          <a:pt x="0" y="29089"/>
                          <a:pt x="4059" y="18867"/>
                          <a:pt x="10749" y="12026"/>
                        </a:cubicBezTo>
                        <a:cubicBezTo>
                          <a:pt x="19092" y="3458"/>
                          <a:pt x="29164" y="0"/>
                          <a:pt x="42995" y="0"/>
                        </a:cubicBezTo>
                        <a:cubicBezTo>
                          <a:pt x="50436" y="0"/>
                          <a:pt x="58178" y="1428"/>
                          <a:pt x="66446" y="4059"/>
                        </a:cubicBezTo>
                        <a:lnTo>
                          <a:pt x="61861" y="18115"/>
                        </a:lnTo>
                        <a:close/>
                      </a:path>
                    </a:pathLst>
                  </a:custGeom>
                  <a:solidFill>
                    <a:srgbClr val="FFFFFF"/>
                  </a:solidFill>
                  <a:ln w="7489" cap="flat">
                    <a:no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E279854F-8127-24ED-8011-28186DA76A57}"/>
                      </a:ext>
                    </a:extLst>
                  </p:cNvPr>
                  <p:cNvSpPr/>
                  <p:nvPr/>
                </p:nvSpPr>
                <p:spPr>
                  <a:xfrm>
                    <a:off x="11847123"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18" name="Forme libre : forme 17">
                    <a:extLst>
                      <a:ext uri="{FF2B5EF4-FFF2-40B4-BE49-F238E27FC236}">
                        <a16:creationId xmlns:a16="http://schemas.microsoft.com/office/drawing/2014/main" id="{D1CF1453-6E33-2DFC-6BF7-F5CA94B95CDF}"/>
                      </a:ext>
                    </a:extLst>
                  </p:cNvPr>
                  <p:cNvSpPr/>
                  <p:nvPr/>
                </p:nvSpPr>
                <p:spPr>
                  <a:xfrm>
                    <a:off x="11905001" y="6788413"/>
                    <a:ext cx="61184" cy="52390"/>
                  </a:xfrm>
                  <a:custGeom>
                    <a:avLst/>
                    <a:gdLst>
                      <a:gd name="connsiteX0" fmla="*/ 54946 w 61184"/>
                      <a:gd name="connsiteY0" fmla="*/ 52390 h 52390"/>
                      <a:gd name="connsiteX1" fmla="*/ 37132 w 61184"/>
                      <a:gd name="connsiteY1" fmla="*/ 52390 h 52390"/>
                      <a:gd name="connsiteX2" fmla="*/ 42468 w 61184"/>
                      <a:gd name="connsiteY2" fmla="*/ 26759 h 52390"/>
                      <a:gd name="connsiteX3" fmla="*/ 43070 w 61184"/>
                      <a:gd name="connsiteY3" fmla="*/ 21723 h 52390"/>
                      <a:gd name="connsiteX4" fmla="*/ 36606 w 61184"/>
                      <a:gd name="connsiteY4" fmla="*/ 14131 h 52390"/>
                      <a:gd name="connsiteX5" fmla="*/ 22474 w 61184"/>
                      <a:gd name="connsiteY5" fmla="*/ 30818 h 52390"/>
                      <a:gd name="connsiteX6" fmla="*/ 17889 w 61184"/>
                      <a:gd name="connsiteY6" fmla="*/ 52390 h 52390"/>
                      <a:gd name="connsiteX7" fmla="*/ 0 w 61184"/>
                      <a:gd name="connsiteY7" fmla="*/ 52390 h 52390"/>
                      <a:gd name="connsiteX8" fmla="*/ 10974 w 61184"/>
                      <a:gd name="connsiteY8" fmla="*/ 752 h 52390"/>
                      <a:gd name="connsiteX9" fmla="*/ 26984 w 61184"/>
                      <a:gd name="connsiteY9" fmla="*/ 752 h 52390"/>
                      <a:gd name="connsiteX10" fmla="*/ 25030 w 61184"/>
                      <a:gd name="connsiteY10" fmla="*/ 9922 h 52390"/>
                      <a:gd name="connsiteX11" fmla="*/ 44498 w 61184"/>
                      <a:gd name="connsiteY11" fmla="*/ 0 h 52390"/>
                      <a:gd name="connsiteX12" fmla="*/ 61185 w 61184"/>
                      <a:gd name="connsiteY12" fmla="*/ 17889 h 52390"/>
                      <a:gd name="connsiteX13" fmla="*/ 59305 w 61184"/>
                      <a:gd name="connsiteY13" fmla="*/ 32020 h 52390"/>
                      <a:gd name="connsiteX14" fmla="*/ 54946 w 61184"/>
                      <a:gd name="connsiteY14" fmla="*/ 52390 h 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4" h="52390">
                        <a:moveTo>
                          <a:pt x="54946" y="52390"/>
                        </a:moveTo>
                        <a:lnTo>
                          <a:pt x="37132" y="52390"/>
                        </a:lnTo>
                        <a:lnTo>
                          <a:pt x="42468" y="26759"/>
                        </a:lnTo>
                        <a:cubicBezTo>
                          <a:pt x="42844" y="24880"/>
                          <a:pt x="43070" y="23151"/>
                          <a:pt x="43070" y="21723"/>
                        </a:cubicBezTo>
                        <a:cubicBezTo>
                          <a:pt x="43070" y="16837"/>
                          <a:pt x="40589" y="14131"/>
                          <a:pt x="36606" y="14131"/>
                        </a:cubicBezTo>
                        <a:cubicBezTo>
                          <a:pt x="29540" y="14131"/>
                          <a:pt x="24880" y="19693"/>
                          <a:pt x="22474" y="30818"/>
                        </a:cubicBezTo>
                        <a:lnTo>
                          <a:pt x="17889" y="52390"/>
                        </a:lnTo>
                        <a:lnTo>
                          <a:pt x="0" y="52390"/>
                        </a:lnTo>
                        <a:lnTo>
                          <a:pt x="10974" y="752"/>
                        </a:lnTo>
                        <a:lnTo>
                          <a:pt x="26984" y="752"/>
                        </a:lnTo>
                        <a:lnTo>
                          <a:pt x="25030" y="9922"/>
                        </a:lnTo>
                        <a:cubicBezTo>
                          <a:pt x="30818" y="3382"/>
                          <a:pt x="37357" y="0"/>
                          <a:pt x="44498" y="0"/>
                        </a:cubicBezTo>
                        <a:cubicBezTo>
                          <a:pt x="55021" y="0"/>
                          <a:pt x="61185" y="6464"/>
                          <a:pt x="61185" y="17889"/>
                        </a:cubicBezTo>
                        <a:cubicBezTo>
                          <a:pt x="61185" y="21197"/>
                          <a:pt x="60583" y="25857"/>
                          <a:pt x="59305" y="32020"/>
                        </a:cubicBezTo>
                        <a:lnTo>
                          <a:pt x="54946" y="52390"/>
                        </a:lnTo>
                        <a:close/>
                      </a:path>
                    </a:pathLst>
                  </a:custGeom>
                  <a:solidFill>
                    <a:srgbClr val="FFFFFF"/>
                  </a:solidFill>
                  <a:ln w="7489" cap="flat">
                    <a:no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F848D49F-2D70-AE6A-376E-89BE65C6A58B}"/>
                      </a:ext>
                    </a:extLst>
                  </p:cNvPr>
                  <p:cNvSpPr/>
                  <p:nvPr/>
                </p:nvSpPr>
                <p:spPr>
                  <a:xfrm>
                    <a:off x="11974153" y="6772779"/>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B933C539-5371-5CE0-DDBF-DEDABBAE9D87}"/>
                      </a:ext>
                    </a:extLst>
                  </p:cNvPr>
                  <p:cNvSpPr/>
                  <p:nvPr/>
                </p:nvSpPr>
                <p:spPr>
                  <a:xfrm>
                    <a:off x="12016245" y="6788188"/>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0B481AC1-EAEA-C035-4CC9-63A5E408B56C}"/>
                      </a:ext>
                    </a:extLst>
                  </p:cNvPr>
                  <p:cNvSpPr/>
                  <p:nvPr/>
                </p:nvSpPr>
                <p:spPr>
                  <a:xfrm>
                    <a:off x="12063750" y="6787887"/>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20"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D9DE95D1-681D-6233-C43A-C1F1FD4A93D6}"/>
                      </a:ext>
                    </a:extLst>
                  </p:cNvPr>
                  <p:cNvSpPr/>
                  <p:nvPr/>
                </p:nvSpPr>
                <p:spPr>
                  <a:xfrm>
                    <a:off x="11781278" y="6871170"/>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6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6"/>
                        </a:moveTo>
                        <a:cubicBezTo>
                          <a:pt x="24354" y="29766"/>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A5FF840C-4D38-26F2-3241-F0E174DA626B}"/>
                      </a:ext>
                    </a:extLst>
                  </p:cNvPr>
                  <p:cNvSpPr/>
                  <p:nvPr/>
                </p:nvSpPr>
                <p:spPr>
                  <a:xfrm>
                    <a:off x="11849529"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E57F6217-1D2D-D971-152C-6E3B9B4BB9AB}"/>
                      </a:ext>
                    </a:extLst>
                  </p:cNvPr>
                  <p:cNvSpPr/>
                  <p:nvPr/>
                </p:nvSpPr>
                <p:spPr>
                  <a:xfrm>
                    <a:off x="11937397" y="6887481"/>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13"/>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5E83858D-074E-392C-A180-FDF8CD4E0553}"/>
                      </a:ext>
                    </a:extLst>
                  </p:cNvPr>
                  <p:cNvSpPr/>
                  <p:nvPr/>
                </p:nvSpPr>
                <p:spPr>
                  <a:xfrm>
                    <a:off x="11990539" y="6887331"/>
                    <a:ext cx="53893" cy="54494"/>
                  </a:xfrm>
                  <a:custGeom>
                    <a:avLst/>
                    <a:gdLst>
                      <a:gd name="connsiteX0" fmla="*/ 15935 w 53893"/>
                      <a:gd name="connsiteY0" fmla="*/ 31870 h 54494"/>
                      <a:gd name="connsiteX1" fmla="*/ 29089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236 w 53893"/>
                      <a:gd name="connsiteY11" fmla="*/ 19618 h 54494"/>
                      <a:gd name="connsiteX12" fmla="*/ 30292 w 53893"/>
                      <a:gd name="connsiteY12" fmla="*/ 10373 h 54494"/>
                      <a:gd name="connsiteX13" fmla="*/ 18265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935" y="31870"/>
                        </a:moveTo>
                        <a:cubicBezTo>
                          <a:pt x="16612" y="39462"/>
                          <a:pt x="20821" y="42919"/>
                          <a:pt x="29089" y="42919"/>
                        </a:cubicBezTo>
                        <a:cubicBezTo>
                          <a:pt x="34576"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236" y="19618"/>
                        </a:moveTo>
                        <a:cubicBezTo>
                          <a:pt x="39236" y="13981"/>
                          <a:pt x="35779" y="10373"/>
                          <a:pt x="30292" y="10373"/>
                        </a:cubicBezTo>
                        <a:cubicBezTo>
                          <a:pt x="24805" y="10373"/>
                          <a:pt x="20219" y="14657"/>
                          <a:pt x="18265"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9A571A1E-0380-3591-4BB1-D9D014211F66}"/>
                      </a:ext>
                    </a:extLst>
                  </p:cNvPr>
                  <p:cNvSpPr/>
                  <p:nvPr/>
                </p:nvSpPr>
                <p:spPr>
                  <a:xfrm>
                    <a:off x="12049017" y="6887632"/>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937DF562-53CE-DDC5-0E69-8ADB0A76A354}"/>
                      </a:ext>
                    </a:extLst>
                  </p:cNvPr>
                  <p:cNvSpPr/>
                  <p:nvPr/>
                </p:nvSpPr>
                <p:spPr>
                  <a:xfrm>
                    <a:off x="12098025" y="6889135"/>
                    <a:ext cx="58628" cy="51112"/>
                  </a:xfrm>
                  <a:custGeom>
                    <a:avLst/>
                    <a:gdLst>
                      <a:gd name="connsiteX0" fmla="*/ 17739 w 58628"/>
                      <a:gd name="connsiteY0" fmla="*/ 0 h 51112"/>
                      <a:gd name="connsiteX1" fmla="*/ 21723 w 58628"/>
                      <a:gd name="connsiteY1" fmla="*/ 36831 h 51112"/>
                      <a:gd name="connsiteX2" fmla="*/ 39913 w 58628"/>
                      <a:gd name="connsiteY2" fmla="*/ 0 h 51112"/>
                      <a:gd name="connsiteX3" fmla="*/ 58629 w 58628"/>
                      <a:gd name="connsiteY3" fmla="*/ 0 h 51112"/>
                      <a:gd name="connsiteX4" fmla="*/ 28563 w 58628"/>
                      <a:gd name="connsiteY4" fmla="*/ 51112 h 51112"/>
                      <a:gd name="connsiteX5" fmla="*/ 8569 w 58628"/>
                      <a:gd name="connsiteY5" fmla="*/ 51112 h 51112"/>
                      <a:gd name="connsiteX6" fmla="*/ 0 w 58628"/>
                      <a:gd name="connsiteY6" fmla="*/ 0 h 51112"/>
                      <a:gd name="connsiteX7" fmla="*/ 17739 w 58628"/>
                      <a:gd name="connsiteY7" fmla="*/ 0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28" h="51112">
                        <a:moveTo>
                          <a:pt x="17739" y="0"/>
                        </a:moveTo>
                        <a:lnTo>
                          <a:pt x="21723" y="36831"/>
                        </a:lnTo>
                        <a:lnTo>
                          <a:pt x="39913" y="0"/>
                        </a:lnTo>
                        <a:lnTo>
                          <a:pt x="58629" y="0"/>
                        </a:lnTo>
                        <a:lnTo>
                          <a:pt x="28563" y="51112"/>
                        </a:lnTo>
                        <a:lnTo>
                          <a:pt x="8569" y="51112"/>
                        </a:lnTo>
                        <a:lnTo>
                          <a:pt x="0" y="0"/>
                        </a:lnTo>
                        <a:lnTo>
                          <a:pt x="17739" y="0"/>
                        </a:lnTo>
                        <a:close/>
                      </a:path>
                    </a:pathLst>
                  </a:custGeom>
                  <a:solidFill>
                    <a:srgbClr val="FFFFFF"/>
                  </a:solidFill>
                  <a:ln w="7489"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A6B4E997-F960-8DF6-EDF8-C5A7D619AFA4}"/>
                      </a:ext>
                    </a:extLst>
                  </p:cNvPr>
                  <p:cNvSpPr/>
                  <p:nvPr/>
                </p:nvSpPr>
                <p:spPr>
                  <a:xfrm>
                    <a:off x="12155827" y="6871170"/>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9492396F-D565-D549-F75C-485F4BCB4752}"/>
                      </a:ext>
                    </a:extLst>
                  </p:cNvPr>
                  <p:cNvSpPr/>
                  <p:nvPr/>
                </p:nvSpPr>
                <p:spPr>
                  <a:xfrm>
                    <a:off x="12188900"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9" y="13004"/>
                          <a:pt x="34426" y="13004"/>
                        </a:cubicBezTo>
                        <a:cubicBezTo>
                          <a:pt x="24880" y="13004"/>
                          <a:pt x="18641" y="18942"/>
                          <a:pt x="18641" y="27736"/>
                        </a:cubicBezTo>
                        <a:cubicBezTo>
                          <a:pt x="18641" y="35403"/>
                          <a:pt x="23677" y="40289"/>
                          <a:pt x="31870" y="40289"/>
                        </a:cubicBezTo>
                        <a:cubicBezTo>
                          <a:pt x="35177" y="40289"/>
                          <a:pt x="38410"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D9370A84-CFF2-8B39-B238-B8BB31EB9AE0}"/>
                      </a:ext>
                    </a:extLst>
                  </p:cNvPr>
                  <p:cNvSpPr/>
                  <p:nvPr/>
                </p:nvSpPr>
                <p:spPr>
                  <a:xfrm>
                    <a:off x="12239261"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7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7"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38224FBF-E973-0AC4-F1B2-DF084CC39D59}"/>
                      </a:ext>
                    </a:extLst>
                  </p:cNvPr>
                  <p:cNvSpPr/>
                  <p:nvPr/>
                </p:nvSpPr>
                <p:spPr>
                  <a:xfrm>
                    <a:off x="12296462"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FFB993A6-980B-79CC-5C74-1CCC1BAF9ABC}"/>
                      </a:ext>
                    </a:extLst>
                  </p:cNvPr>
                  <p:cNvSpPr/>
                  <p:nvPr/>
                </p:nvSpPr>
                <p:spPr>
                  <a:xfrm>
                    <a:off x="12376814" y="6887481"/>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13"/>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E6FC2837-A9FB-72E8-DC59-2361F6AB70B2}"/>
                      </a:ext>
                    </a:extLst>
                  </p:cNvPr>
                  <p:cNvSpPr/>
                  <p:nvPr/>
                </p:nvSpPr>
                <p:spPr>
                  <a:xfrm>
                    <a:off x="12429279" y="6887632"/>
                    <a:ext cx="49533" cy="53517"/>
                  </a:xfrm>
                  <a:custGeom>
                    <a:avLst/>
                    <a:gdLst>
                      <a:gd name="connsiteX0" fmla="*/ 45400 w 49533"/>
                      <a:gd name="connsiteY0" fmla="*/ 15710 h 53517"/>
                      <a:gd name="connsiteX1" fmla="*/ 34426 w 49533"/>
                      <a:gd name="connsiteY1" fmla="*/ 13004 h 53517"/>
                      <a:gd name="connsiteX2" fmla="*/ 18641 w 49533"/>
                      <a:gd name="connsiteY2" fmla="*/ 27736 h 53517"/>
                      <a:gd name="connsiteX3" fmla="*/ 31870 w 49533"/>
                      <a:gd name="connsiteY3" fmla="*/ 40289 h 53517"/>
                      <a:gd name="connsiteX4" fmla="*/ 42017 w 49533"/>
                      <a:gd name="connsiteY4" fmla="*/ 37883 h 53517"/>
                      <a:gd name="connsiteX5" fmla="*/ 39913 w 49533"/>
                      <a:gd name="connsiteY5" fmla="*/ 51413 h 53517"/>
                      <a:gd name="connsiteX6" fmla="*/ 25331 w 49533"/>
                      <a:gd name="connsiteY6" fmla="*/ 53518 h 53517"/>
                      <a:gd name="connsiteX7" fmla="*/ 0 w 49533"/>
                      <a:gd name="connsiteY7" fmla="*/ 29765 h 53517"/>
                      <a:gd name="connsiteX8" fmla="*/ 32396 w 49533"/>
                      <a:gd name="connsiteY8" fmla="*/ 0 h 53517"/>
                      <a:gd name="connsiteX9" fmla="*/ 49534 w 49533"/>
                      <a:gd name="connsiteY9" fmla="*/ 3382 h 53517"/>
                      <a:gd name="connsiteX10" fmla="*/ 45475 w 49533"/>
                      <a:gd name="connsiteY10" fmla="*/ 15710 h 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3" h="53517">
                        <a:moveTo>
                          <a:pt x="45400" y="15710"/>
                        </a:moveTo>
                        <a:cubicBezTo>
                          <a:pt x="41642" y="13906"/>
                          <a:pt x="37958" y="13004"/>
                          <a:pt x="34426" y="13004"/>
                        </a:cubicBezTo>
                        <a:cubicBezTo>
                          <a:pt x="24880" y="13004"/>
                          <a:pt x="18641" y="18942"/>
                          <a:pt x="18641" y="27736"/>
                        </a:cubicBezTo>
                        <a:cubicBezTo>
                          <a:pt x="18641" y="35403"/>
                          <a:pt x="23677" y="40289"/>
                          <a:pt x="31870" y="40289"/>
                        </a:cubicBezTo>
                        <a:cubicBezTo>
                          <a:pt x="35177" y="40289"/>
                          <a:pt x="38409" y="39462"/>
                          <a:pt x="42017" y="37883"/>
                        </a:cubicBezTo>
                        <a:lnTo>
                          <a:pt x="39913" y="51413"/>
                        </a:lnTo>
                        <a:cubicBezTo>
                          <a:pt x="34576" y="52766"/>
                          <a:pt x="29765" y="53518"/>
                          <a:pt x="25331" y="53518"/>
                        </a:cubicBezTo>
                        <a:cubicBezTo>
                          <a:pt x="9621" y="53518"/>
                          <a:pt x="0" y="43897"/>
                          <a:pt x="0" y="29765"/>
                        </a:cubicBezTo>
                        <a:cubicBezTo>
                          <a:pt x="0" y="12477"/>
                          <a:pt x="12402" y="0"/>
                          <a:pt x="32396" y="0"/>
                        </a:cubicBezTo>
                        <a:cubicBezTo>
                          <a:pt x="38184" y="0"/>
                          <a:pt x="43821" y="1127"/>
                          <a:pt x="49534" y="3382"/>
                        </a:cubicBezTo>
                        <a:lnTo>
                          <a:pt x="45475" y="15710"/>
                        </a:lnTo>
                        <a:close/>
                      </a:path>
                    </a:pathLst>
                  </a:custGeom>
                  <a:solidFill>
                    <a:srgbClr val="FFFFFF"/>
                  </a:solidFill>
                  <a:ln w="7489"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4233C2D0-C2B6-A240-9CEA-83501EC72A8B}"/>
                      </a:ext>
                    </a:extLst>
                  </p:cNvPr>
                  <p:cNvSpPr/>
                  <p:nvPr/>
                </p:nvSpPr>
                <p:spPr>
                  <a:xfrm>
                    <a:off x="12479414" y="6887707"/>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1942 h 53968"/>
                      <a:gd name="connsiteX8" fmla="*/ 41416 w 59380"/>
                      <a:gd name="connsiteY8" fmla="*/ 23226 h 53968"/>
                      <a:gd name="connsiteX9" fmla="*/ 31870 w 59380"/>
                      <a:gd name="connsiteY9" fmla="*/ 11726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1942"/>
                          <a:pt x="27962" y="41942"/>
                        </a:cubicBezTo>
                        <a:cubicBezTo>
                          <a:pt x="35102" y="41942"/>
                          <a:pt x="41416" y="34200"/>
                          <a:pt x="41416" y="23226"/>
                        </a:cubicBezTo>
                        <a:cubicBezTo>
                          <a:pt x="41416" y="16085"/>
                          <a:pt x="37508" y="11726"/>
                          <a:pt x="31870" y="11726"/>
                        </a:cubicBezTo>
                        <a:close/>
                      </a:path>
                    </a:pathLst>
                  </a:custGeom>
                  <a:solidFill>
                    <a:srgbClr val="FFFFFF"/>
                  </a:solidFill>
                  <a:ln w="7489"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937FD6AE-9262-64D6-EA27-E82472FB911D}"/>
                      </a:ext>
                    </a:extLst>
                  </p:cNvPr>
                  <p:cNvSpPr/>
                  <p:nvPr/>
                </p:nvSpPr>
                <p:spPr>
                  <a:xfrm>
                    <a:off x="12544132" y="6871321"/>
                    <a:ext cx="32546" cy="68926"/>
                  </a:xfrm>
                  <a:custGeom>
                    <a:avLst/>
                    <a:gdLst>
                      <a:gd name="connsiteX0" fmla="*/ 32547 w 32546"/>
                      <a:gd name="connsiteY0" fmla="*/ 0 h 68926"/>
                      <a:gd name="connsiteX1" fmla="*/ 17664 w 32546"/>
                      <a:gd name="connsiteY1" fmla="*/ 68927 h 68926"/>
                      <a:gd name="connsiteX2" fmla="*/ 0 w 32546"/>
                      <a:gd name="connsiteY2" fmla="*/ 68927 h 68926"/>
                      <a:gd name="connsiteX3" fmla="*/ 14883 w 32546"/>
                      <a:gd name="connsiteY3" fmla="*/ 0 h 68926"/>
                      <a:gd name="connsiteX4" fmla="*/ 32547 w 32546"/>
                      <a:gd name="connsiteY4" fmla="*/ 0 h 6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6" h="68926">
                        <a:moveTo>
                          <a:pt x="32547" y="0"/>
                        </a:moveTo>
                        <a:lnTo>
                          <a:pt x="17664" y="68927"/>
                        </a:lnTo>
                        <a:lnTo>
                          <a:pt x="0" y="68927"/>
                        </a:lnTo>
                        <a:lnTo>
                          <a:pt x="14883" y="0"/>
                        </a:lnTo>
                        <a:lnTo>
                          <a:pt x="32547" y="0"/>
                        </a:lnTo>
                        <a:close/>
                      </a:path>
                    </a:pathLst>
                  </a:custGeom>
                  <a:solidFill>
                    <a:srgbClr val="FFFFFF"/>
                  </a:solidFill>
                  <a:ln w="7489"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FBC32C75-1BE7-795F-DC3F-EE3DB2F50499}"/>
                      </a:ext>
                    </a:extLst>
                  </p:cNvPr>
                  <p:cNvSpPr/>
                  <p:nvPr/>
                </p:nvSpPr>
                <p:spPr>
                  <a:xfrm>
                    <a:off x="12577129" y="6887406"/>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20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239 h 53968"/>
                      <a:gd name="connsiteX17" fmla="*/ 16762 w 54795"/>
                      <a:gd name="connsiteY17" fmla="*/ 37207 h 53968"/>
                      <a:gd name="connsiteX18" fmla="*/ 23301 w 54795"/>
                      <a:gd name="connsiteY18" fmla="*/ 42995 h 53968"/>
                      <a:gd name="connsiteX19" fmla="*/ 36305 w 54795"/>
                      <a:gd name="connsiteY19" fmla="*/ 29465 h 53968"/>
                      <a:gd name="connsiteX20" fmla="*/ 31269 w 54795"/>
                      <a:gd name="connsiteY20" fmla="*/ 29239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83"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20"/>
                          <a:pt x="30141" y="20220"/>
                        </a:cubicBezTo>
                        <a:cubicBezTo>
                          <a:pt x="32697" y="20220"/>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239"/>
                        </a:moveTo>
                        <a:cubicBezTo>
                          <a:pt x="21723" y="29239"/>
                          <a:pt x="16762" y="32020"/>
                          <a:pt x="16762" y="37207"/>
                        </a:cubicBezTo>
                        <a:cubicBezTo>
                          <a:pt x="16762" y="40589"/>
                          <a:pt x="19317" y="42995"/>
                          <a:pt x="23301" y="42995"/>
                        </a:cubicBezTo>
                        <a:cubicBezTo>
                          <a:pt x="29465" y="42995"/>
                          <a:pt x="35027" y="38034"/>
                          <a:pt x="36305" y="29465"/>
                        </a:cubicBezTo>
                        <a:cubicBezTo>
                          <a:pt x="34501" y="29239"/>
                          <a:pt x="32847" y="29239"/>
                          <a:pt x="31269" y="29239"/>
                        </a:cubicBezTo>
                        <a:close/>
                      </a:path>
                    </a:pathLst>
                  </a:custGeom>
                  <a:solidFill>
                    <a:srgbClr val="FFFFFF"/>
                  </a:solidFill>
                  <a:ln w="7489"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1EC357F5-A085-AB49-DBB3-6F90A6E04912}"/>
                      </a:ext>
                    </a:extLst>
                  </p:cNvPr>
                  <p:cNvSpPr/>
                  <p:nvPr/>
                </p:nvSpPr>
                <p:spPr>
                  <a:xfrm>
                    <a:off x="12638614" y="6871170"/>
                    <a:ext cx="32170" cy="69001"/>
                  </a:xfrm>
                  <a:custGeom>
                    <a:avLst/>
                    <a:gdLst>
                      <a:gd name="connsiteX0" fmla="*/ 28488 w 32170"/>
                      <a:gd name="connsiteY0" fmla="*/ 17814 h 69001"/>
                      <a:gd name="connsiteX1" fmla="*/ 17363 w 32170"/>
                      <a:gd name="connsiteY1" fmla="*/ 69002 h 69001"/>
                      <a:gd name="connsiteX2" fmla="*/ 0 w 32170"/>
                      <a:gd name="connsiteY2" fmla="*/ 69002 h 69001"/>
                      <a:gd name="connsiteX3" fmla="*/ 11125 w 32170"/>
                      <a:gd name="connsiteY3" fmla="*/ 17814 h 69001"/>
                      <a:gd name="connsiteX4" fmla="*/ 28563 w 32170"/>
                      <a:gd name="connsiteY4" fmla="*/ 17814 h 69001"/>
                      <a:gd name="connsiteX5" fmla="*/ 32171 w 32170"/>
                      <a:gd name="connsiteY5" fmla="*/ 0 h 69001"/>
                      <a:gd name="connsiteX6" fmla="*/ 30367 w 32170"/>
                      <a:gd name="connsiteY6" fmla="*/ 9170 h 69001"/>
                      <a:gd name="connsiteX7" fmla="*/ 12928 w 32170"/>
                      <a:gd name="connsiteY7" fmla="*/ 9170 h 69001"/>
                      <a:gd name="connsiteX8" fmla="*/ 14657 w 32170"/>
                      <a:gd name="connsiteY8" fmla="*/ 0 h 69001"/>
                      <a:gd name="connsiteX9" fmla="*/ 32171 w 32170"/>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70" h="69001">
                        <a:moveTo>
                          <a:pt x="28488" y="17814"/>
                        </a:moveTo>
                        <a:lnTo>
                          <a:pt x="17363" y="69002"/>
                        </a:lnTo>
                        <a:lnTo>
                          <a:pt x="0" y="69002"/>
                        </a:lnTo>
                        <a:lnTo>
                          <a:pt x="11125" y="17814"/>
                        </a:lnTo>
                        <a:lnTo>
                          <a:pt x="28563" y="17814"/>
                        </a:lnTo>
                        <a:close/>
                        <a:moveTo>
                          <a:pt x="32171" y="0"/>
                        </a:moveTo>
                        <a:lnTo>
                          <a:pt x="30367" y="9170"/>
                        </a:lnTo>
                        <a:lnTo>
                          <a:pt x="12928" y="9170"/>
                        </a:lnTo>
                        <a:lnTo>
                          <a:pt x="14657" y="0"/>
                        </a:lnTo>
                        <a:lnTo>
                          <a:pt x="32171" y="0"/>
                        </a:lnTo>
                        <a:close/>
                      </a:path>
                    </a:pathLst>
                  </a:custGeom>
                  <a:solidFill>
                    <a:srgbClr val="FFFFFF"/>
                  </a:solidFill>
                  <a:ln w="7489"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E93D3633-59A9-482F-5734-2667D72FEC85}"/>
                      </a:ext>
                    </a:extLst>
                  </p:cNvPr>
                  <p:cNvSpPr/>
                  <p:nvPr/>
                </p:nvSpPr>
                <p:spPr>
                  <a:xfrm>
                    <a:off x="12670184" y="6887632"/>
                    <a:ext cx="48481" cy="52540"/>
                  </a:xfrm>
                  <a:custGeom>
                    <a:avLst/>
                    <a:gdLst>
                      <a:gd name="connsiteX0" fmla="*/ 44423 w 48481"/>
                      <a:gd name="connsiteY0" fmla="*/ 16085 h 52540"/>
                      <a:gd name="connsiteX1" fmla="*/ 36681 w 48481"/>
                      <a:gd name="connsiteY1" fmla="*/ 14657 h 52540"/>
                      <a:gd name="connsiteX2" fmla="*/ 22625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4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23" y="16085"/>
                        </a:moveTo>
                        <a:cubicBezTo>
                          <a:pt x="41266" y="15183"/>
                          <a:pt x="38635" y="14657"/>
                          <a:pt x="36681" y="14657"/>
                        </a:cubicBezTo>
                        <a:cubicBezTo>
                          <a:pt x="28563" y="14657"/>
                          <a:pt x="24955" y="19693"/>
                          <a:pt x="22625" y="30442"/>
                        </a:cubicBezTo>
                        <a:lnTo>
                          <a:pt x="17889" y="52541"/>
                        </a:lnTo>
                        <a:lnTo>
                          <a:pt x="0" y="52541"/>
                        </a:lnTo>
                        <a:lnTo>
                          <a:pt x="10448" y="1203"/>
                        </a:lnTo>
                        <a:lnTo>
                          <a:pt x="26684" y="1203"/>
                        </a:lnTo>
                        <a:lnTo>
                          <a:pt x="24804"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2CEF6E85-DEA4-C78D-0CCB-D7B1A24C5C24}"/>
                      </a:ext>
                    </a:extLst>
                  </p:cNvPr>
                  <p:cNvSpPr/>
                  <p:nvPr/>
                </p:nvSpPr>
                <p:spPr>
                  <a:xfrm>
                    <a:off x="12717613" y="6887331"/>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8936 w 53893"/>
                      <a:gd name="connsiteY14" fmla="*/ 22023 h 54494"/>
                      <a:gd name="connsiteX15" fmla="*/ 39161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89"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8936" y="22023"/>
                        </a:lnTo>
                        <a:cubicBezTo>
                          <a:pt x="39011" y="21197"/>
                          <a:pt x="39161" y="20445"/>
                          <a:pt x="39161" y="19618"/>
                        </a:cubicBezTo>
                        <a:close/>
                      </a:path>
                    </a:pathLst>
                  </a:custGeom>
                  <a:solidFill>
                    <a:srgbClr val="FFFFFF"/>
                  </a:solidFill>
                  <a:ln w="7489"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DA748EB9-64D8-0204-1BB1-70E49B3C0927}"/>
                      </a:ext>
                    </a:extLst>
                  </p:cNvPr>
                  <p:cNvSpPr/>
                  <p:nvPr/>
                </p:nvSpPr>
                <p:spPr>
                  <a:xfrm>
                    <a:off x="11781278" y="6970614"/>
                    <a:ext cx="67272" cy="70505"/>
                  </a:xfrm>
                  <a:custGeom>
                    <a:avLst/>
                    <a:gdLst>
                      <a:gd name="connsiteX0" fmla="*/ 67273 w 67272"/>
                      <a:gd name="connsiteY0" fmla="*/ 0 h 70505"/>
                      <a:gd name="connsiteX1" fmla="*/ 52766 w 67272"/>
                      <a:gd name="connsiteY1" fmla="*/ 69002 h 70505"/>
                      <a:gd name="connsiteX2" fmla="*/ 36831 w 67272"/>
                      <a:gd name="connsiteY2" fmla="*/ 69002 h 70505"/>
                      <a:gd name="connsiteX3" fmla="*/ 38710 w 67272"/>
                      <a:gd name="connsiteY3" fmla="*/ 60433 h 70505"/>
                      <a:gd name="connsiteX4" fmla="*/ 19994 w 67272"/>
                      <a:gd name="connsiteY4" fmla="*/ 70505 h 70505"/>
                      <a:gd name="connsiteX5" fmla="*/ 0 w 67272"/>
                      <a:gd name="connsiteY5" fmla="*/ 47730 h 70505"/>
                      <a:gd name="connsiteX6" fmla="*/ 27135 w 67272"/>
                      <a:gd name="connsiteY6" fmla="*/ 16536 h 70505"/>
                      <a:gd name="connsiteX7" fmla="*/ 43972 w 67272"/>
                      <a:gd name="connsiteY7" fmla="*/ 26609 h 70505"/>
                      <a:gd name="connsiteX8" fmla="*/ 49609 w 67272"/>
                      <a:gd name="connsiteY8" fmla="*/ 75 h 70505"/>
                      <a:gd name="connsiteX9" fmla="*/ 67198 w 67272"/>
                      <a:gd name="connsiteY9" fmla="*/ 75 h 70505"/>
                      <a:gd name="connsiteX10" fmla="*/ 31194 w 67272"/>
                      <a:gd name="connsiteY10" fmla="*/ 29765 h 70505"/>
                      <a:gd name="connsiteX11" fmla="*/ 18340 w 67272"/>
                      <a:gd name="connsiteY11" fmla="*/ 47354 h 70505"/>
                      <a:gd name="connsiteX12" fmla="*/ 27210 w 67272"/>
                      <a:gd name="connsiteY12" fmla="*/ 57276 h 70505"/>
                      <a:gd name="connsiteX13" fmla="*/ 40740 w 67272"/>
                      <a:gd name="connsiteY13" fmla="*/ 40138 h 70505"/>
                      <a:gd name="connsiteX14" fmla="*/ 31194 w 67272"/>
                      <a:gd name="connsiteY14" fmla="*/ 29690 h 7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272" h="70505">
                        <a:moveTo>
                          <a:pt x="67273" y="0"/>
                        </a:moveTo>
                        <a:lnTo>
                          <a:pt x="52766" y="69002"/>
                        </a:lnTo>
                        <a:lnTo>
                          <a:pt x="36831" y="69002"/>
                        </a:lnTo>
                        <a:lnTo>
                          <a:pt x="38710" y="60433"/>
                        </a:lnTo>
                        <a:cubicBezTo>
                          <a:pt x="33749" y="67123"/>
                          <a:pt x="27360" y="70505"/>
                          <a:pt x="19994" y="70505"/>
                        </a:cubicBezTo>
                        <a:cubicBezTo>
                          <a:pt x="7892" y="70505"/>
                          <a:pt x="0" y="61861"/>
                          <a:pt x="0" y="47730"/>
                        </a:cubicBezTo>
                        <a:cubicBezTo>
                          <a:pt x="0" y="29164"/>
                          <a:pt x="11275" y="16536"/>
                          <a:pt x="27135" y="16536"/>
                        </a:cubicBezTo>
                        <a:cubicBezTo>
                          <a:pt x="34576" y="16536"/>
                          <a:pt x="40439" y="19994"/>
                          <a:pt x="43972" y="26609"/>
                        </a:cubicBezTo>
                        <a:lnTo>
                          <a:pt x="49609" y="75"/>
                        </a:lnTo>
                        <a:lnTo>
                          <a:pt x="67198" y="75"/>
                        </a:lnTo>
                        <a:close/>
                        <a:moveTo>
                          <a:pt x="31194" y="29765"/>
                        </a:moveTo>
                        <a:cubicBezTo>
                          <a:pt x="24354" y="29765"/>
                          <a:pt x="18340" y="37132"/>
                          <a:pt x="18340" y="47354"/>
                        </a:cubicBezTo>
                        <a:cubicBezTo>
                          <a:pt x="18340" y="53292"/>
                          <a:pt x="21948" y="57276"/>
                          <a:pt x="27210" y="57276"/>
                        </a:cubicBezTo>
                        <a:cubicBezTo>
                          <a:pt x="34351" y="57276"/>
                          <a:pt x="40740" y="49910"/>
                          <a:pt x="40740" y="40138"/>
                        </a:cubicBezTo>
                        <a:cubicBezTo>
                          <a:pt x="40740" y="33900"/>
                          <a:pt x="36756" y="29690"/>
                          <a:pt x="31194" y="29690"/>
                        </a:cubicBezTo>
                        <a:close/>
                      </a:path>
                    </a:pathLst>
                  </a:custGeom>
                  <a:solidFill>
                    <a:srgbClr val="FFFFFF"/>
                  </a:solidFill>
                  <a:ln w="7489"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6ACFBA9A-A759-A744-AC2B-3135B5826F8C}"/>
                      </a:ext>
                    </a:extLst>
                  </p:cNvPr>
                  <p:cNvSpPr/>
                  <p:nvPr/>
                </p:nvSpPr>
                <p:spPr>
                  <a:xfrm>
                    <a:off x="11849529"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09"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136ECECE-841C-3292-78EE-E29BED7B7DED}"/>
                      </a:ext>
                    </a:extLst>
                  </p:cNvPr>
                  <p:cNvSpPr/>
                  <p:nvPr/>
                </p:nvSpPr>
                <p:spPr>
                  <a:xfrm>
                    <a:off x="11906729" y="6986925"/>
                    <a:ext cx="48932" cy="54119"/>
                  </a:xfrm>
                  <a:custGeom>
                    <a:avLst/>
                    <a:gdLst>
                      <a:gd name="connsiteX0" fmla="*/ 45024 w 48932"/>
                      <a:gd name="connsiteY0" fmla="*/ 14432 h 54119"/>
                      <a:gd name="connsiteX1" fmla="*/ 31494 w 48932"/>
                      <a:gd name="connsiteY1" fmla="*/ 11575 h 54119"/>
                      <a:gd name="connsiteX2" fmla="*/ 23527 w 48932"/>
                      <a:gd name="connsiteY2" fmla="*/ 16236 h 54119"/>
                      <a:gd name="connsiteX3" fmla="*/ 34050 w 48932"/>
                      <a:gd name="connsiteY3" fmla="*/ 22925 h 54119"/>
                      <a:gd name="connsiteX4" fmla="*/ 44498 w 48932"/>
                      <a:gd name="connsiteY4" fmla="*/ 35553 h 54119"/>
                      <a:gd name="connsiteX5" fmla="*/ 20370 w 48932"/>
                      <a:gd name="connsiteY5" fmla="*/ 54119 h 54119"/>
                      <a:gd name="connsiteX6" fmla="*/ 0 w 48932"/>
                      <a:gd name="connsiteY6" fmla="*/ 50812 h 54119"/>
                      <a:gd name="connsiteX7" fmla="*/ 3683 w 48932"/>
                      <a:gd name="connsiteY7" fmla="*/ 38485 h 54119"/>
                      <a:gd name="connsiteX8" fmla="*/ 18040 w 48932"/>
                      <a:gd name="connsiteY8" fmla="*/ 41942 h 54119"/>
                      <a:gd name="connsiteX9" fmla="*/ 26984 w 48932"/>
                      <a:gd name="connsiteY9" fmla="*/ 37357 h 54119"/>
                      <a:gd name="connsiteX10" fmla="*/ 19543 w 48932"/>
                      <a:gd name="connsiteY10" fmla="*/ 31269 h 54119"/>
                      <a:gd name="connsiteX11" fmla="*/ 6690 w 48932"/>
                      <a:gd name="connsiteY11" fmla="*/ 16837 h 54119"/>
                      <a:gd name="connsiteX12" fmla="*/ 30968 w 48932"/>
                      <a:gd name="connsiteY12" fmla="*/ 0 h 54119"/>
                      <a:gd name="connsiteX13" fmla="*/ 48933 w 48932"/>
                      <a:gd name="connsiteY13" fmla="*/ 3082 h 54119"/>
                      <a:gd name="connsiteX14" fmla="*/ 45024 w 48932"/>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932"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8040" y="41942"/>
                        </a:cubicBezTo>
                        <a:cubicBezTo>
                          <a:pt x="23903" y="41942"/>
                          <a:pt x="26984" y="40289"/>
                          <a:pt x="26984" y="37357"/>
                        </a:cubicBezTo>
                        <a:cubicBezTo>
                          <a:pt x="26984" y="33749"/>
                          <a:pt x="23978" y="33073"/>
                          <a:pt x="19543" y="31269"/>
                        </a:cubicBezTo>
                        <a:cubicBezTo>
                          <a:pt x="11200" y="27886"/>
                          <a:pt x="6690" y="24729"/>
                          <a:pt x="6690" y="16837"/>
                        </a:cubicBezTo>
                        <a:cubicBezTo>
                          <a:pt x="6690" y="7592"/>
                          <a:pt x="15559" y="0"/>
                          <a:pt x="30968" y="0"/>
                        </a:cubicBezTo>
                        <a:cubicBezTo>
                          <a:pt x="36606" y="0"/>
                          <a:pt x="42619" y="1127"/>
                          <a:pt x="48933" y="3082"/>
                        </a:cubicBezTo>
                        <a:lnTo>
                          <a:pt x="45024" y="14357"/>
                        </a:lnTo>
                        <a:close/>
                      </a:path>
                    </a:pathLst>
                  </a:custGeom>
                  <a:solidFill>
                    <a:srgbClr val="FFFFFF"/>
                  </a:solidFill>
                  <a:ln w="7489"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0634283D-2D02-F25B-1F22-7B29A60B7AD9}"/>
                      </a:ext>
                    </a:extLst>
                  </p:cNvPr>
                  <p:cNvSpPr/>
                  <p:nvPr/>
                </p:nvSpPr>
                <p:spPr>
                  <a:xfrm>
                    <a:off x="11987983" y="6970614"/>
                    <a:ext cx="63364" cy="69076"/>
                  </a:xfrm>
                  <a:custGeom>
                    <a:avLst/>
                    <a:gdLst>
                      <a:gd name="connsiteX0" fmla="*/ 35027 w 63364"/>
                      <a:gd name="connsiteY0" fmla="*/ 0 h 69076"/>
                      <a:gd name="connsiteX1" fmla="*/ 63364 w 63364"/>
                      <a:gd name="connsiteY1" fmla="*/ 18716 h 69076"/>
                      <a:gd name="connsiteX2" fmla="*/ 33599 w 63364"/>
                      <a:gd name="connsiteY2" fmla="*/ 44197 h 69076"/>
                      <a:gd name="connsiteX3" fmla="*/ 23752 w 63364"/>
                      <a:gd name="connsiteY3" fmla="*/ 43897 h 69076"/>
                      <a:gd name="connsiteX4" fmla="*/ 18265 w 63364"/>
                      <a:gd name="connsiteY4" fmla="*/ 69077 h 69076"/>
                      <a:gd name="connsiteX5" fmla="*/ 0 w 63364"/>
                      <a:gd name="connsiteY5" fmla="*/ 69077 h 69076"/>
                      <a:gd name="connsiteX6" fmla="*/ 14582 w 63364"/>
                      <a:gd name="connsiteY6" fmla="*/ 75 h 69076"/>
                      <a:gd name="connsiteX7" fmla="*/ 34952 w 63364"/>
                      <a:gd name="connsiteY7" fmla="*/ 75 h 69076"/>
                      <a:gd name="connsiteX8" fmla="*/ 26458 w 63364"/>
                      <a:gd name="connsiteY8" fmla="*/ 30893 h 69076"/>
                      <a:gd name="connsiteX9" fmla="*/ 31344 w 63364"/>
                      <a:gd name="connsiteY9" fmla="*/ 30893 h 69076"/>
                      <a:gd name="connsiteX10" fmla="*/ 45400 w 63364"/>
                      <a:gd name="connsiteY10" fmla="*/ 20520 h 69076"/>
                      <a:gd name="connsiteX11" fmla="*/ 34651 w 63364"/>
                      <a:gd name="connsiteY11" fmla="*/ 12402 h 69076"/>
                      <a:gd name="connsiteX12" fmla="*/ 30367 w 63364"/>
                      <a:gd name="connsiteY12" fmla="*/ 12402 h 69076"/>
                      <a:gd name="connsiteX13" fmla="*/ 26458 w 63364"/>
                      <a:gd name="connsiteY13" fmla="*/ 30893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64" h="69076">
                        <a:moveTo>
                          <a:pt x="35027" y="0"/>
                        </a:moveTo>
                        <a:cubicBezTo>
                          <a:pt x="54119" y="0"/>
                          <a:pt x="63364" y="5637"/>
                          <a:pt x="63364" y="18716"/>
                        </a:cubicBezTo>
                        <a:cubicBezTo>
                          <a:pt x="63364" y="34351"/>
                          <a:pt x="52390" y="44197"/>
                          <a:pt x="33599" y="44197"/>
                        </a:cubicBezTo>
                        <a:cubicBezTo>
                          <a:pt x="31344" y="44197"/>
                          <a:pt x="28037" y="44122"/>
                          <a:pt x="23752" y="43897"/>
                        </a:cubicBezTo>
                        <a:lnTo>
                          <a:pt x="18265" y="69077"/>
                        </a:lnTo>
                        <a:lnTo>
                          <a:pt x="0" y="69077"/>
                        </a:lnTo>
                        <a:lnTo>
                          <a:pt x="14582" y="75"/>
                        </a:lnTo>
                        <a:lnTo>
                          <a:pt x="34952" y="75"/>
                        </a:lnTo>
                        <a:close/>
                        <a:moveTo>
                          <a:pt x="26458" y="30893"/>
                        </a:moveTo>
                        <a:lnTo>
                          <a:pt x="31344" y="30893"/>
                        </a:lnTo>
                        <a:cubicBezTo>
                          <a:pt x="40364" y="30893"/>
                          <a:pt x="45400" y="26909"/>
                          <a:pt x="45400" y="20520"/>
                        </a:cubicBezTo>
                        <a:cubicBezTo>
                          <a:pt x="45400" y="15259"/>
                          <a:pt x="41642" y="12402"/>
                          <a:pt x="34651" y="12402"/>
                        </a:cubicBezTo>
                        <a:lnTo>
                          <a:pt x="30367" y="12402"/>
                        </a:lnTo>
                        <a:lnTo>
                          <a:pt x="26458" y="30893"/>
                        </a:lnTo>
                        <a:close/>
                      </a:path>
                    </a:pathLst>
                  </a:custGeom>
                  <a:solidFill>
                    <a:srgbClr val="FFFFFF"/>
                  </a:solidFill>
                  <a:ln w="7489"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6396559D-171A-20B4-76F6-DB13AEAA5F6C}"/>
                      </a:ext>
                    </a:extLst>
                  </p:cNvPr>
                  <p:cNvSpPr/>
                  <p:nvPr/>
                </p:nvSpPr>
                <p:spPr>
                  <a:xfrm>
                    <a:off x="12051799" y="6986850"/>
                    <a:ext cx="54795" cy="53968"/>
                  </a:xfrm>
                  <a:custGeom>
                    <a:avLst/>
                    <a:gdLst>
                      <a:gd name="connsiteX0" fmla="*/ 50737 w 54795"/>
                      <a:gd name="connsiteY0" fmla="*/ 39913 h 53968"/>
                      <a:gd name="connsiteX1" fmla="*/ 48632 w 54795"/>
                      <a:gd name="connsiteY1" fmla="*/ 52841 h 53968"/>
                      <a:gd name="connsiteX2" fmla="*/ 33824 w 54795"/>
                      <a:gd name="connsiteY2" fmla="*/ 52841 h 53968"/>
                      <a:gd name="connsiteX3" fmla="*/ 34802 w 54795"/>
                      <a:gd name="connsiteY3" fmla="*/ 45099 h 53968"/>
                      <a:gd name="connsiteX4" fmla="*/ 17138 w 54795"/>
                      <a:gd name="connsiteY4" fmla="*/ 53969 h 53968"/>
                      <a:gd name="connsiteX5" fmla="*/ 0 w 54795"/>
                      <a:gd name="connsiteY5" fmla="*/ 38785 h 53968"/>
                      <a:gd name="connsiteX6" fmla="*/ 30141 w 54795"/>
                      <a:gd name="connsiteY6" fmla="*/ 20219 h 53968"/>
                      <a:gd name="connsiteX7" fmla="*/ 38410 w 54795"/>
                      <a:gd name="connsiteY7" fmla="*/ 20746 h 53968"/>
                      <a:gd name="connsiteX8" fmla="*/ 38485 w 54795"/>
                      <a:gd name="connsiteY8" fmla="*/ 19017 h 53968"/>
                      <a:gd name="connsiteX9" fmla="*/ 28638 w 54795"/>
                      <a:gd name="connsiteY9" fmla="*/ 11049 h 53968"/>
                      <a:gd name="connsiteX10" fmla="*/ 11951 w 54795"/>
                      <a:gd name="connsiteY10" fmla="*/ 14958 h 53968"/>
                      <a:gd name="connsiteX11" fmla="*/ 14056 w 54795"/>
                      <a:gd name="connsiteY11" fmla="*/ 3007 h 53968"/>
                      <a:gd name="connsiteX12" fmla="*/ 31043 w 54795"/>
                      <a:gd name="connsiteY12" fmla="*/ 0 h 53968"/>
                      <a:gd name="connsiteX13" fmla="*/ 54796 w 54795"/>
                      <a:gd name="connsiteY13" fmla="*/ 16311 h 53968"/>
                      <a:gd name="connsiteX14" fmla="*/ 53668 w 54795"/>
                      <a:gd name="connsiteY14" fmla="*/ 25481 h 53968"/>
                      <a:gd name="connsiteX15" fmla="*/ 50661 w 54795"/>
                      <a:gd name="connsiteY15" fmla="*/ 39988 h 53968"/>
                      <a:gd name="connsiteX16" fmla="*/ 31269 w 54795"/>
                      <a:gd name="connsiteY16" fmla="*/ 29314 h 53968"/>
                      <a:gd name="connsiteX17" fmla="*/ 16762 w 54795"/>
                      <a:gd name="connsiteY17" fmla="*/ 37282 h 53968"/>
                      <a:gd name="connsiteX18" fmla="*/ 23301 w 54795"/>
                      <a:gd name="connsiteY18" fmla="*/ 43070 h 53968"/>
                      <a:gd name="connsiteX19" fmla="*/ 36305 w 54795"/>
                      <a:gd name="connsiteY19" fmla="*/ 29540 h 53968"/>
                      <a:gd name="connsiteX20" fmla="*/ 31269 w 54795"/>
                      <a:gd name="connsiteY20" fmla="*/ 29314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 h="53968">
                        <a:moveTo>
                          <a:pt x="50737" y="39913"/>
                        </a:moveTo>
                        <a:cubicBezTo>
                          <a:pt x="49910" y="43596"/>
                          <a:pt x="49008" y="47880"/>
                          <a:pt x="48632" y="52841"/>
                        </a:cubicBezTo>
                        <a:lnTo>
                          <a:pt x="33824" y="52841"/>
                        </a:lnTo>
                        <a:lnTo>
                          <a:pt x="34802" y="45099"/>
                        </a:lnTo>
                        <a:cubicBezTo>
                          <a:pt x="30818" y="50962"/>
                          <a:pt x="24729" y="53969"/>
                          <a:pt x="17138" y="53969"/>
                        </a:cubicBezTo>
                        <a:cubicBezTo>
                          <a:pt x="6615" y="53969"/>
                          <a:pt x="0" y="47805"/>
                          <a:pt x="0" y="38785"/>
                        </a:cubicBezTo>
                        <a:cubicBezTo>
                          <a:pt x="0" y="27360"/>
                          <a:pt x="10523" y="20219"/>
                          <a:pt x="30141" y="20219"/>
                        </a:cubicBezTo>
                        <a:cubicBezTo>
                          <a:pt x="32697" y="20219"/>
                          <a:pt x="35478" y="20445"/>
                          <a:pt x="38410" y="20746"/>
                        </a:cubicBezTo>
                        <a:cubicBezTo>
                          <a:pt x="38485" y="20144"/>
                          <a:pt x="38485" y="19543"/>
                          <a:pt x="38485" y="19017"/>
                        </a:cubicBezTo>
                        <a:cubicBezTo>
                          <a:pt x="38485" y="13830"/>
                          <a:pt x="35102" y="11049"/>
                          <a:pt x="28638" y="11049"/>
                        </a:cubicBezTo>
                        <a:cubicBezTo>
                          <a:pt x="22700" y="11049"/>
                          <a:pt x="17138" y="12327"/>
                          <a:pt x="11951" y="14958"/>
                        </a:cubicBezTo>
                        <a:lnTo>
                          <a:pt x="14056" y="3007"/>
                        </a:lnTo>
                        <a:cubicBezTo>
                          <a:pt x="19618" y="1052"/>
                          <a:pt x="25180" y="0"/>
                          <a:pt x="31043" y="0"/>
                        </a:cubicBezTo>
                        <a:cubicBezTo>
                          <a:pt x="46452" y="0"/>
                          <a:pt x="54796" y="6464"/>
                          <a:pt x="54796" y="16311"/>
                        </a:cubicBezTo>
                        <a:cubicBezTo>
                          <a:pt x="54796" y="18716"/>
                          <a:pt x="54420" y="21873"/>
                          <a:pt x="53668" y="25481"/>
                        </a:cubicBezTo>
                        <a:lnTo>
                          <a:pt x="50661" y="39988"/>
                        </a:lnTo>
                        <a:close/>
                        <a:moveTo>
                          <a:pt x="31269" y="29314"/>
                        </a:moveTo>
                        <a:cubicBezTo>
                          <a:pt x="21723" y="29314"/>
                          <a:pt x="16762" y="32096"/>
                          <a:pt x="16762" y="37282"/>
                        </a:cubicBezTo>
                        <a:cubicBezTo>
                          <a:pt x="16762" y="40664"/>
                          <a:pt x="19317" y="43070"/>
                          <a:pt x="23301" y="43070"/>
                        </a:cubicBezTo>
                        <a:cubicBezTo>
                          <a:pt x="29465" y="43070"/>
                          <a:pt x="35027" y="38109"/>
                          <a:pt x="36305" y="29540"/>
                        </a:cubicBezTo>
                        <a:cubicBezTo>
                          <a:pt x="34501" y="29314"/>
                          <a:pt x="32847" y="29314"/>
                          <a:pt x="31269" y="29314"/>
                        </a:cubicBezTo>
                        <a:close/>
                      </a:path>
                    </a:pathLst>
                  </a:custGeom>
                  <a:solidFill>
                    <a:srgbClr val="FFFFFF"/>
                  </a:solidFill>
                  <a:ln w="7489"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B1F64930-45D7-7EE1-0B0E-6DB779C1881E}"/>
                      </a:ext>
                    </a:extLst>
                  </p:cNvPr>
                  <p:cNvSpPr/>
                  <p:nvPr/>
                </p:nvSpPr>
                <p:spPr>
                  <a:xfrm>
                    <a:off x="12113660"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2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2" y="29164"/>
                        </a:lnTo>
                        <a:lnTo>
                          <a:pt x="24203" y="46978"/>
                        </a:lnTo>
                        <a:cubicBezTo>
                          <a:pt x="23677" y="49158"/>
                          <a:pt x="23527" y="50661"/>
                          <a:pt x="23527" y="51488"/>
                        </a:cubicBezTo>
                        <a:cubicBezTo>
                          <a:pt x="23527" y="55171"/>
                          <a:pt x="25105" y="56750"/>
                          <a:pt x="29089" y="56750"/>
                        </a:cubicBezTo>
                        <a:cubicBezTo>
                          <a:pt x="30442"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85D8B2D3-61B3-8759-FEDA-83FADDBEAE8A}"/>
                      </a:ext>
                    </a:extLst>
                  </p:cNvPr>
                  <p:cNvSpPr/>
                  <p:nvPr/>
                </p:nvSpPr>
                <p:spPr>
                  <a:xfrm>
                    <a:off x="12155827" y="6987075"/>
                    <a:ext cx="48481" cy="52540"/>
                  </a:xfrm>
                  <a:custGeom>
                    <a:avLst/>
                    <a:gdLst>
                      <a:gd name="connsiteX0" fmla="*/ 44498 w 48481"/>
                      <a:gd name="connsiteY0" fmla="*/ 16085 h 52540"/>
                      <a:gd name="connsiteX1" fmla="*/ 36756 w 48481"/>
                      <a:gd name="connsiteY1" fmla="*/ 14657 h 52540"/>
                      <a:gd name="connsiteX2" fmla="*/ 22700 w 48481"/>
                      <a:gd name="connsiteY2" fmla="*/ 30442 h 52540"/>
                      <a:gd name="connsiteX3" fmla="*/ 17889 w 48481"/>
                      <a:gd name="connsiteY3" fmla="*/ 52541 h 52540"/>
                      <a:gd name="connsiteX4" fmla="*/ 0 w 48481"/>
                      <a:gd name="connsiteY4" fmla="*/ 52541 h 52540"/>
                      <a:gd name="connsiteX5" fmla="*/ 10448 w 48481"/>
                      <a:gd name="connsiteY5" fmla="*/ 1203 h 52540"/>
                      <a:gd name="connsiteX6" fmla="*/ 26684 w 48481"/>
                      <a:gd name="connsiteY6" fmla="*/ 1203 h 52540"/>
                      <a:gd name="connsiteX7" fmla="*/ 24805 w 48481"/>
                      <a:gd name="connsiteY7" fmla="*/ 10523 h 52540"/>
                      <a:gd name="connsiteX8" fmla="*/ 41717 w 48481"/>
                      <a:gd name="connsiteY8" fmla="*/ 0 h 52540"/>
                      <a:gd name="connsiteX9" fmla="*/ 48482 w 48481"/>
                      <a:gd name="connsiteY9" fmla="*/ 1127 h 52540"/>
                      <a:gd name="connsiteX10" fmla="*/ 44498 w 48481"/>
                      <a:gd name="connsiteY10" fmla="*/ 16010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81" h="52540">
                        <a:moveTo>
                          <a:pt x="44498" y="16085"/>
                        </a:moveTo>
                        <a:cubicBezTo>
                          <a:pt x="41341" y="15183"/>
                          <a:pt x="38710" y="14657"/>
                          <a:pt x="36756" y="14657"/>
                        </a:cubicBezTo>
                        <a:cubicBezTo>
                          <a:pt x="28638" y="14657"/>
                          <a:pt x="25030" y="19693"/>
                          <a:pt x="22700" y="30442"/>
                        </a:cubicBezTo>
                        <a:lnTo>
                          <a:pt x="17889" y="52541"/>
                        </a:lnTo>
                        <a:lnTo>
                          <a:pt x="0" y="52541"/>
                        </a:lnTo>
                        <a:lnTo>
                          <a:pt x="10448" y="1203"/>
                        </a:lnTo>
                        <a:lnTo>
                          <a:pt x="26684" y="1203"/>
                        </a:lnTo>
                        <a:lnTo>
                          <a:pt x="24805" y="10523"/>
                        </a:lnTo>
                        <a:cubicBezTo>
                          <a:pt x="29765" y="3382"/>
                          <a:pt x="34726" y="0"/>
                          <a:pt x="41717" y="0"/>
                        </a:cubicBezTo>
                        <a:cubicBezTo>
                          <a:pt x="43897" y="0"/>
                          <a:pt x="46076" y="376"/>
                          <a:pt x="48482" y="1127"/>
                        </a:cubicBezTo>
                        <a:lnTo>
                          <a:pt x="44498" y="16010"/>
                        </a:lnTo>
                        <a:close/>
                      </a:path>
                    </a:pathLst>
                  </a:custGeom>
                  <a:solidFill>
                    <a:srgbClr val="FFFFFF"/>
                  </a:solidFill>
                  <a:ln w="7489"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686481B4-7736-D3E8-EF32-42F6E7C0DFE6}"/>
                      </a:ext>
                    </a:extLst>
                  </p:cNvPr>
                  <p:cNvSpPr/>
                  <p:nvPr/>
                </p:nvSpPr>
                <p:spPr>
                  <a:xfrm>
                    <a:off x="12202355" y="6970614"/>
                    <a:ext cx="32245" cy="69001"/>
                  </a:xfrm>
                  <a:custGeom>
                    <a:avLst/>
                    <a:gdLst>
                      <a:gd name="connsiteX0" fmla="*/ 28488 w 32245"/>
                      <a:gd name="connsiteY0" fmla="*/ 17814 h 69001"/>
                      <a:gd name="connsiteX1" fmla="*/ 17363 w 32245"/>
                      <a:gd name="connsiteY1" fmla="*/ 69002 h 69001"/>
                      <a:gd name="connsiteX2" fmla="*/ 0 w 32245"/>
                      <a:gd name="connsiteY2" fmla="*/ 69002 h 69001"/>
                      <a:gd name="connsiteX3" fmla="*/ 11124 w 32245"/>
                      <a:gd name="connsiteY3" fmla="*/ 17814 h 69001"/>
                      <a:gd name="connsiteX4" fmla="*/ 28563 w 32245"/>
                      <a:gd name="connsiteY4" fmla="*/ 17814 h 69001"/>
                      <a:gd name="connsiteX5" fmla="*/ 32171 w 32245"/>
                      <a:gd name="connsiteY5" fmla="*/ 0 h 69001"/>
                      <a:gd name="connsiteX6" fmla="*/ 30367 w 32245"/>
                      <a:gd name="connsiteY6" fmla="*/ 9170 h 69001"/>
                      <a:gd name="connsiteX7" fmla="*/ 13004 w 32245"/>
                      <a:gd name="connsiteY7" fmla="*/ 9170 h 69001"/>
                      <a:gd name="connsiteX8" fmla="*/ 14732 w 32245"/>
                      <a:gd name="connsiteY8" fmla="*/ 0 h 69001"/>
                      <a:gd name="connsiteX9" fmla="*/ 32246 w 32245"/>
                      <a:gd name="connsiteY9"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5" h="69001">
                        <a:moveTo>
                          <a:pt x="28488" y="17814"/>
                        </a:moveTo>
                        <a:lnTo>
                          <a:pt x="17363" y="69002"/>
                        </a:lnTo>
                        <a:lnTo>
                          <a:pt x="0" y="69002"/>
                        </a:lnTo>
                        <a:lnTo>
                          <a:pt x="11124" y="17814"/>
                        </a:lnTo>
                        <a:lnTo>
                          <a:pt x="28563" y="17814"/>
                        </a:lnTo>
                        <a:close/>
                        <a:moveTo>
                          <a:pt x="32171" y="0"/>
                        </a:moveTo>
                        <a:lnTo>
                          <a:pt x="30367" y="9170"/>
                        </a:lnTo>
                        <a:lnTo>
                          <a:pt x="13004" y="9170"/>
                        </a:lnTo>
                        <a:lnTo>
                          <a:pt x="14732" y="0"/>
                        </a:lnTo>
                        <a:lnTo>
                          <a:pt x="32246" y="0"/>
                        </a:lnTo>
                        <a:close/>
                      </a:path>
                    </a:pathLst>
                  </a:custGeom>
                  <a:solidFill>
                    <a:srgbClr val="FFFFFF"/>
                  </a:solidFill>
                  <a:ln w="7489"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366CAD26-C1AB-B32A-065D-AB7A113F8E57}"/>
                      </a:ext>
                    </a:extLst>
                  </p:cNvPr>
                  <p:cNvSpPr/>
                  <p:nvPr/>
                </p:nvSpPr>
                <p:spPr>
                  <a:xfrm>
                    <a:off x="12236104" y="6987151"/>
                    <a:ext cx="59380" cy="53968"/>
                  </a:xfrm>
                  <a:custGeom>
                    <a:avLst/>
                    <a:gdLst>
                      <a:gd name="connsiteX0" fmla="*/ 59381 w 59380"/>
                      <a:gd name="connsiteY0" fmla="*/ 24053 h 53968"/>
                      <a:gd name="connsiteX1" fmla="*/ 26233 w 59380"/>
                      <a:gd name="connsiteY1" fmla="*/ 53969 h 53968"/>
                      <a:gd name="connsiteX2" fmla="*/ 0 w 59380"/>
                      <a:gd name="connsiteY2" fmla="*/ 30592 h 53968"/>
                      <a:gd name="connsiteX3" fmla="*/ 32847 w 59380"/>
                      <a:gd name="connsiteY3" fmla="*/ 0 h 53968"/>
                      <a:gd name="connsiteX4" fmla="*/ 59381 w 59380"/>
                      <a:gd name="connsiteY4" fmla="*/ 24053 h 53968"/>
                      <a:gd name="connsiteX5" fmla="*/ 31870 w 59380"/>
                      <a:gd name="connsiteY5" fmla="*/ 11726 h 53968"/>
                      <a:gd name="connsiteX6" fmla="*/ 18115 w 59380"/>
                      <a:gd name="connsiteY6" fmla="*/ 30442 h 53968"/>
                      <a:gd name="connsiteX7" fmla="*/ 27962 w 59380"/>
                      <a:gd name="connsiteY7" fmla="*/ 42017 h 53968"/>
                      <a:gd name="connsiteX8" fmla="*/ 41416 w 59380"/>
                      <a:gd name="connsiteY8" fmla="*/ 23301 h 53968"/>
                      <a:gd name="connsiteX9" fmla="*/ 31870 w 59380"/>
                      <a:gd name="connsiteY9" fmla="*/ 11801 h 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80" h="53968">
                        <a:moveTo>
                          <a:pt x="59381" y="24053"/>
                        </a:moveTo>
                        <a:cubicBezTo>
                          <a:pt x="59381" y="41566"/>
                          <a:pt x="46678" y="53969"/>
                          <a:pt x="26233" y="53969"/>
                        </a:cubicBezTo>
                        <a:cubicBezTo>
                          <a:pt x="9847" y="53969"/>
                          <a:pt x="0" y="44949"/>
                          <a:pt x="0" y="30592"/>
                        </a:cubicBezTo>
                        <a:cubicBezTo>
                          <a:pt x="0" y="12327"/>
                          <a:pt x="12327" y="0"/>
                          <a:pt x="32847" y="0"/>
                        </a:cubicBezTo>
                        <a:cubicBezTo>
                          <a:pt x="49459" y="0"/>
                          <a:pt x="59381" y="9170"/>
                          <a:pt x="59381" y="24053"/>
                        </a:cubicBezTo>
                        <a:close/>
                        <a:moveTo>
                          <a:pt x="31870" y="11726"/>
                        </a:moveTo>
                        <a:cubicBezTo>
                          <a:pt x="24729" y="11726"/>
                          <a:pt x="18115" y="19468"/>
                          <a:pt x="18115" y="30442"/>
                        </a:cubicBezTo>
                        <a:cubicBezTo>
                          <a:pt x="18115" y="37207"/>
                          <a:pt x="22174" y="42017"/>
                          <a:pt x="27962" y="42017"/>
                        </a:cubicBezTo>
                        <a:cubicBezTo>
                          <a:pt x="35102" y="42017"/>
                          <a:pt x="41416" y="34275"/>
                          <a:pt x="41416" y="23301"/>
                        </a:cubicBezTo>
                        <a:cubicBezTo>
                          <a:pt x="41416" y="16161"/>
                          <a:pt x="37508" y="11801"/>
                          <a:pt x="31870" y="11801"/>
                        </a:cubicBezTo>
                        <a:close/>
                      </a:path>
                    </a:pathLst>
                  </a:custGeom>
                  <a:solidFill>
                    <a:srgbClr val="FFFFFF"/>
                  </a:solidFill>
                  <a:ln w="7489"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2F75DA17-5F9A-4F20-361D-010E1C90F995}"/>
                      </a:ext>
                    </a:extLst>
                  </p:cNvPr>
                  <p:cNvSpPr/>
                  <p:nvPr/>
                </p:nvSpPr>
                <p:spPr>
                  <a:xfrm>
                    <a:off x="12302024" y="6971667"/>
                    <a:ext cx="43144" cy="69152"/>
                  </a:xfrm>
                  <a:custGeom>
                    <a:avLst/>
                    <a:gdLst>
                      <a:gd name="connsiteX0" fmla="*/ 30517 w 43144"/>
                      <a:gd name="connsiteY0" fmla="*/ 16912 h 69152"/>
                      <a:gd name="connsiteX1" fmla="*/ 43145 w 43144"/>
                      <a:gd name="connsiteY1" fmla="*/ 16912 h 69152"/>
                      <a:gd name="connsiteX2" fmla="*/ 40589 w 43144"/>
                      <a:gd name="connsiteY2" fmla="*/ 29164 h 69152"/>
                      <a:gd name="connsiteX3" fmla="*/ 27961 w 43144"/>
                      <a:gd name="connsiteY3" fmla="*/ 29164 h 69152"/>
                      <a:gd name="connsiteX4" fmla="*/ 24203 w 43144"/>
                      <a:gd name="connsiteY4" fmla="*/ 46978 h 69152"/>
                      <a:gd name="connsiteX5" fmla="*/ 23527 w 43144"/>
                      <a:gd name="connsiteY5" fmla="*/ 51488 h 69152"/>
                      <a:gd name="connsiteX6" fmla="*/ 29089 w 43144"/>
                      <a:gd name="connsiteY6" fmla="*/ 56750 h 69152"/>
                      <a:gd name="connsiteX7" fmla="*/ 34952 w 43144"/>
                      <a:gd name="connsiteY7" fmla="*/ 55773 h 69152"/>
                      <a:gd name="connsiteX8" fmla="*/ 32396 w 43144"/>
                      <a:gd name="connsiteY8" fmla="*/ 68025 h 69152"/>
                      <a:gd name="connsiteX9" fmla="*/ 22550 w 43144"/>
                      <a:gd name="connsiteY9" fmla="*/ 69152 h 69152"/>
                      <a:gd name="connsiteX10" fmla="*/ 5863 w 43144"/>
                      <a:gd name="connsiteY10" fmla="*/ 53668 h 69152"/>
                      <a:gd name="connsiteX11" fmla="*/ 6389 w 43144"/>
                      <a:gd name="connsiteY11" fmla="*/ 48632 h 69152"/>
                      <a:gd name="connsiteX12" fmla="*/ 10448 w 43144"/>
                      <a:gd name="connsiteY12" fmla="*/ 29314 h 69152"/>
                      <a:gd name="connsiteX13" fmla="*/ 0 w 43144"/>
                      <a:gd name="connsiteY13" fmla="*/ 29314 h 69152"/>
                      <a:gd name="connsiteX14" fmla="*/ 2556 w 43144"/>
                      <a:gd name="connsiteY14" fmla="*/ 17063 h 69152"/>
                      <a:gd name="connsiteX15" fmla="*/ 13004 w 43144"/>
                      <a:gd name="connsiteY15" fmla="*/ 17063 h 69152"/>
                      <a:gd name="connsiteX16" fmla="*/ 15559 w 43144"/>
                      <a:gd name="connsiteY16" fmla="*/ 4961 h 69152"/>
                      <a:gd name="connsiteX17" fmla="*/ 34275 w 43144"/>
                      <a:gd name="connsiteY17" fmla="*/ 0 h 69152"/>
                      <a:gd name="connsiteX18" fmla="*/ 30592 w 43144"/>
                      <a:gd name="connsiteY18" fmla="*/ 17138 h 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44" h="69152">
                        <a:moveTo>
                          <a:pt x="30517" y="16912"/>
                        </a:moveTo>
                        <a:lnTo>
                          <a:pt x="43145" y="16912"/>
                        </a:lnTo>
                        <a:lnTo>
                          <a:pt x="40589" y="29164"/>
                        </a:lnTo>
                        <a:lnTo>
                          <a:pt x="27961" y="29164"/>
                        </a:lnTo>
                        <a:lnTo>
                          <a:pt x="24203" y="46978"/>
                        </a:lnTo>
                        <a:cubicBezTo>
                          <a:pt x="23677" y="49158"/>
                          <a:pt x="23527" y="50661"/>
                          <a:pt x="23527" y="51488"/>
                        </a:cubicBezTo>
                        <a:cubicBezTo>
                          <a:pt x="23527" y="55171"/>
                          <a:pt x="25105" y="56750"/>
                          <a:pt x="29089" y="56750"/>
                        </a:cubicBezTo>
                        <a:cubicBezTo>
                          <a:pt x="30517" y="56750"/>
                          <a:pt x="32471" y="56449"/>
                          <a:pt x="34952" y="55773"/>
                        </a:cubicBezTo>
                        <a:lnTo>
                          <a:pt x="32396" y="68025"/>
                        </a:lnTo>
                        <a:cubicBezTo>
                          <a:pt x="28337" y="68701"/>
                          <a:pt x="25030" y="69152"/>
                          <a:pt x="22550" y="69152"/>
                        </a:cubicBezTo>
                        <a:cubicBezTo>
                          <a:pt x="11876" y="69152"/>
                          <a:pt x="5863" y="63515"/>
                          <a:pt x="5863" y="53668"/>
                        </a:cubicBezTo>
                        <a:cubicBezTo>
                          <a:pt x="5863" y="51864"/>
                          <a:pt x="6088" y="50210"/>
                          <a:pt x="6389" y="48632"/>
                        </a:cubicBezTo>
                        <a:lnTo>
                          <a:pt x="10448" y="29314"/>
                        </a:lnTo>
                        <a:lnTo>
                          <a:pt x="0" y="29314"/>
                        </a:lnTo>
                        <a:lnTo>
                          <a:pt x="2556" y="17063"/>
                        </a:lnTo>
                        <a:lnTo>
                          <a:pt x="13004" y="17063"/>
                        </a:lnTo>
                        <a:lnTo>
                          <a:pt x="15559" y="4961"/>
                        </a:lnTo>
                        <a:lnTo>
                          <a:pt x="34275" y="0"/>
                        </a:lnTo>
                        <a:lnTo>
                          <a:pt x="30592" y="17138"/>
                        </a:lnTo>
                        <a:close/>
                      </a:path>
                    </a:pathLst>
                  </a:custGeom>
                  <a:solidFill>
                    <a:srgbClr val="FFFFFF"/>
                  </a:solidFill>
                  <a:ln w="7489"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B5E4732B-F16F-12B5-FCB4-B8FFC8A86BDE}"/>
                      </a:ext>
                    </a:extLst>
                  </p:cNvPr>
                  <p:cNvSpPr/>
                  <p:nvPr/>
                </p:nvSpPr>
                <p:spPr>
                  <a:xfrm>
                    <a:off x="12346522" y="6986775"/>
                    <a:ext cx="53893" cy="54494"/>
                  </a:xfrm>
                  <a:custGeom>
                    <a:avLst/>
                    <a:gdLst>
                      <a:gd name="connsiteX0" fmla="*/ 15860 w 53893"/>
                      <a:gd name="connsiteY0" fmla="*/ 31870 h 54494"/>
                      <a:gd name="connsiteX1" fmla="*/ 29014 w 53893"/>
                      <a:gd name="connsiteY1" fmla="*/ 42919 h 54494"/>
                      <a:gd name="connsiteX2" fmla="*/ 46452 w 53893"/>
                      <a:gd name="connsiteY2" fmla="*/ 39011 h 54494"/>
                      <a:gd name="connsiteX3" fmla="*/ 44498 w 53893"/>
                      <a:gd name="connsiteY3" fmla="*/ 51639 h 54494"/>
                      <a:gd name="connsiteX4" fmla="*/ 25631 w 53893"/>
                      <a:gd name="connsiteY4" fmla="*/ 54495 h 54494"/>
                      <a:gd name="connsiteX5" fmla="*/ 0 w 53893"/>
                      <a:gd name="connsiteY5" fmla="*/ 30517 h 54494"/>
                      <a:gd name="connsiteX6" fmla="*/ 9170 w 53893"/>
                      <a:gd name="connsiteY6" fmla="*/ 8043 h 54494"/>
                      <a:gd name="connsiteX7" fmla="*/ 31945 w 53893"/>
                      <a:gd name="connsiteY7" fmla="*/ 0 h 54494"/>
                      <a:gd name="connsiteX8" fmla="*/ 53894 w 53893"/>
                      <a:gd name="connsiteY8" fmla="*/ 22099 h 54494"/>
                      <a:gd name="connsiteX9" fmla="*/ 52691 w 53893"/>
                      <a:gd name="connsiteY9" fmla="*/ 31870 h 54494"/>
                      <a:gd name="connsiteX10" fmla="*/ 16010 w 53893"/>
                      <a:gd name="connsiteY10" fmla="*/ 31870 h 54494"/>
                      <a:gd name="connsiteX11" fmla="*/ 39161 w 53893"/>
                      <a:gd name="connsiteY11" fmla="*/ 19618 h 54494"/>
                      <a:gd name="connsiteX12" fmla="*/ 30216 w 53893"/>
                      <a:gd name="connsiteY12" fmla="*/ 10373 h 54494"/>
                      <a:gd name="connsiteX13" fmla="*/ 18190 w 53893"/>
                      <a:gd name="connsiteY13" fmla="*/ 22023 h 54494"/>
                      <a:gd name="connsiteX14" fmla="*/ 39011 w 53893"/>
                      <a:gd name="connsiteY14" fmla="*/ 22023 h 54494"/>
                      <a:gd name="connsiteX15" fmla="*/ 39236 w 53893"/>
                      <a:gd name="connsiteY15" fmla="*/ 19618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893" h="54494">
                        <a:moveTo>
                          <a:pt x="15860" y="31870"/>
                        </a:moveTo>
                        <a:cubicBezTo>
                          <a:pt x="16536" y="39462"/>
                          <a:pt x="20746" y="42919"/>
                          <a:pt x="29014" y="42919"/>
                        </a:cubicBezTo>
                        <a:cubicBezTo>
                          <a:pt x="34501" y="42919"/>
                          <a:pt x="40514" y="41642"/>
                          <a:pt x="46452" y="39011"/>
                        </a:cubicBezTo>
                        <a:lnTo>
                          <a:pt x="44498" y="51639"/>
                        </a:lnTo>
                        <a:cubicBezTo>
                          <a:pt x="38410" y="53518"/>
                          <a:pt x="32096" y="54495"/>
                          <a:pt x="25631" y="54495"/>
                        </a:cubicBezTo>
                        <a:cubicBezTo>
                          <a:pt x="9546" y="54495"/>
                          <a:pt x="0" y="45024"/>
                          <a:pt x="0" y="30517"/>
                        </a:cubicBezTo>
                        <a:cubicBezTo>
                          <a:pt x="0" y="22174"/>
                          <a:pt x="3608" y="13530"/>
                          <a:pt x="9170" y="8043"/>
                        </a:cubicBezTo>
                        <a:cubicBezTo>
                          <a:pt x="14507" y="2781"/>
                          <a:pt x="22324" y="0"/>
                          <a:pt x="31945" y="0"/>
                        </a:cubicBezTo>
                        <a:cubicBezTo>
                          <a:pt x="46152" y="0"/>
                          <a:pt x="53894" y="8043"/>
                          <a:pt x="53894" y="22099"/>
                        </a:cubicBezTo>
                        <a:cubicBezTo>
                          <a:pt x="53894" y="24955"/>
                          <a:pt x="53518" y="28262"/>
                          <a:pt x="52691" y="31870"/>
                        </a:cubicBezTo>
                        <a:lnTo>
                          <a:pt x="16010" y="31870"/>
                        </a:lnTo>
                        <a:close/>
                        <a:moveTo>
                          <a:pt x="39161" y="19618"/>
                        </a:moveTo>
                        <a:cubicBezTo>
                          <a:pt x="39161" y="13981"/>
                          <a:pt x="35704" y="10373"/>
                          <a:pt x="30216" y="10373"/>
                        </a:cubicBezTo>
                        <a:cubicBezTo>
                          <a:pt x="24729" y="10373"/>
                          <a:pt x="20144" y="14657"/>
                          <a:pt x="18190" y="22023"/>
                        </a:cubicBezTo>
                        <a:lnTo>
                          <a:pt x="39011" y="22023"/>
                        </a:lnTo>
                        <a:cubicBezTo>
                          <a:pt x="39086" y="21197"/>
                          <a:pt x="39236" y="20445"/>
                          <a:pt x="39236" y="19618"/>
                        </a:cubicBezTo>
                        <a:close/>
                      </a:path>
                    </a:pathLst>
                  </a:custGeom>
                  <a:solidFill>
                    <a:srgbClr val="FFFFFF"/>
                  </a:solidFill>
                  <a:ln w="7489"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EEB5E138-11DC-5C00-F3C8-B602B937F8F3}"/>
                      </a:ext>
                    </a:extLst>
                  </p:cNvPr>
                  <p:cNvSpPr/>
                  <p:nvPr/>
                </p:nvSpPr>
                <p:spPr>
                  <a:xfrm>
                    <a:off x="12403798" y="6986925"/>
                    <a:ext cx="48857" cy="54119"/>
                  </a:xfrm>
                  <a:custGeom>
                    <a:avLst/>
                    <a:gdLst>
                      <a:gd name="connsiteX0" fmla="*/ 45024 w 48857"/>
                      <a:gd name="connsiteY0" fmla="*/ 14432 h 54119"/>
                      <a:gd name="connsiteX1" fmla="*/ 31494 w 48857"/>
                      <a:gd name="connsiteY1" fmla="*/ 11575 h 54119"/>
                      <a:gd name="connsiteX2" fmla="*/ 23527 w 48857"/>
                      <a:gd name="connsiteY2" fmla="*/ 16236 h 54119"/>
                      <a:gd name="connsiteX3" fmla="*/ 34050 w 48857"/>
                      <a:gd name="connsiteY3" fmla="*/ 22925 h 54119"/>
                      <a:gd name="connsiteX4" fmla="*/ 44498 w 48857"/>
                      <a:gd name="connsiteY4" fmla="*/ 35553 h 54119"/>
                      <a:gd name="connsiteX5" fmla="*/ 20370 w 48857"/>
                      <a:gd name="connsiteY5" fmla="*/ 54119 h 54119"/>
                      <a:gd name="connsiteX6" fmla="*/ 0 w 48857"/>
                      <a:gd name="connsiteY6" fmla="*/ 50812 h 54119"/>
                      <a:gd name="connsiteX7" fmla="*/ 3683 w 48857"/>
                      <a:gd name="connsiteY7" fmla="*/ 38485 h 54119"/>
                      <a:gd name="connsiteX8" fmla="*/ 17965 w 48857"/>
                      <a:gd name="connsiteY8" fmla="*/ 41942 h 54119"/>
                      <a:gd name="connsiteX9" fmla="*/ 26909 w 48857"/>
                      <a:gd name="connsiteY9" fmla="*/ 37357 h 54119"/>
                      <a:gd name="connsiteX10" fmla="*/ 19468 w 48857"/>
                      <a:gd name="connsiteY10" fmla="*/ 31269 h 54119"/>
                      <a:gd name="connsiteX11" fmla="*/ 6615 w 48857"/>
                      <a:gd name="connsiteY11" fmla="*/ 16837 h 54119"/>
                      <a:gd name="connsiteX12" fmla="*/ 30893 w 48857"/>
                      <a:gd name="connsiteY12" fmla="*/ 0 h 54119"/>
                      <a:gd name="connsiteX13" fmla="*/ 48857 w 48857"/>
                      <a:gd name="connsiteY13" fmla="*/ 3082 h 54119"/>
                      <a:gd name="connsiteX14" fmla="*/ 44949 w 48857"/>
                      <a:gd name="connsiteY14" fmla="*/ 14357 h 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57" h="54119">
                        <a:moveTo>
                          <a:pt x="45024" y="14432"/>
                        </a:moveTo>
                        <a:cubicBezTo>
                          <a:pt x="39988" y="12703"/>
                          <a:pt x="35704" y="11575"/>
                          <a:pt x="31494" y="11575"/>
                        </a:cubicBezTo>
                        <a:cubicBezTo>
                          <a:pt x="26308" y="11575"/>
                          <a:pt x="23527" y="13455"/>
                          <a:pt x="23527" y="16236"/>
                        </a:cubicBezTo>
                        <a:cubicBezTo>
                          <a:pt x="23527" y="19844"/>
                          <a:pt x="27586" y="20219"/>
                          <a:pt x="34050" y="22925"/>
                        </a:cubicBezTo>
                        <a:cubicBezTo>
                          <a:pt x="41191" y="25932"/>
                          <a:pt x="44498" y="29690"/>
                          <a:pt x="44498" y="35553"/>
                        </a:cubicBezTo>
                        <a:cubicBezTo>
                          <a:pt x="44498" y="46377"/>
                          <a:pt x="35553" y="54119"/>
                          <a:pt x="20370" y="54119"/>
                        </a:cubicBezTo>
                        <a:cubicBezTo>
                          <a:pt x="13379" y="54119"/>
                          <a:pt x="6615" y="53142"/>
                          <a:pt x="0" y="50812"/>
                        </a:cubicBezTo>
                        <a:lnTo>
                          <a:pt x="3683" y="38485"/>
                        </a:lnTo>
                        <a:cubicBezTo>
                          <a:pt x="8569" y="40890"/>
                          <a:pt x="13229" y="41942"/>
                          <a:pt x="17965" y="41942"/>
                        </a:cubicBezTo>
                        <a:cubicBezTo>
                          <a:pt x="23827" y="41942"/>
                          <a:pt x="26909" y="40289"/>
                          <a:pt x="26909" y="37357"/>
                        </a:cubicBezTo>
                        <a:cubicBezTo>
                          <a:pt x="26909" y="33749"/>
                          <a:pt x="23903" y="33073"/>
                          <a:pt x="19468" y="31269"/>
                        </a:cubicBezTo>
                        <a:cubicBezTo>
                          <a:pt x="11124" y="27886"/>
                          <a:pt x="6615" y="24729"/>
                          <a:pt x="6615" y="16837"/>
                        </a:cubicBezTo>
                        <a:cubicBezTo>
                          <a:pt x="6615" y="7592"/>
                          <a:pt x="15484" y="0"/>
                          <a:pt x="30893" y="0"/>
                        </a:cubicBezTo>
                        <a:cubicBezTo>
                          <a:pt x="36530" y="0"/>
                          <a:pt x="42544" y="1127"/>
                          <a:pt x="48857" y="3082"/>
                        </a:cubicBezTo>
                        <a:lnTo>
                          <a:pt x="44949" y="14357"/>
                        </a:lnTo>
                        <a:close/>
                      </a:path>
                    </a:pathLst>
                  </a:custGeom>
                  <a:solidFill>
                    <a:srgbClr val="FFFFFF"/>
                  </a:solidFill>
                  <a:ln w="7489" cap="flat">
                    <a:noFill/>
                    <a:prstDash val="solid"/>
                    <a:miter/>
                  </a:ln>
                </p:spPr>
                <p:txBody>
                  <a:bodyPr rtlCol="0" anchor="ctr"/>
                  <a:lstStyle/>
                  <a:p>
                    <a:endParaRPr lang="fr-CA"/>
                  </a:p>
                </p:txBody>
              </p:sp>
            </p:grpSp>
          </p:grpSp>
          <p:grpSp>
            <p:nvGrpSpPr>
              <p:cNvPr id="9" name="Graphique 8">
                <a:extLst>
                  <a:ext uri="{FF2B5EF4-FFF2-40B4-BE49-F238E27FC236}">
                    <a16:creationId xmlns:a16="http://schemas.microsoft.com/office/drawing/2014/main" id="{314B6ECE-3024-41A7-B20A-59309B82BCBD}"/>
                  </a:ext>
                </a:extLst>
              </p:cNvPr>
              <p:cNvGrpSpPr/>
              <p:nvPr/>
            </p:nvGrpSpPr>
            <p:grpSpPr>
              <a:xfrm>
                <a:off x="13000085" y="7039766"/>
                <a:ext cx="347188" cy="230081"/>
                <a:chOff x="13000085" y="7039766"/>
                <a:chExt cx="347188" cy="230081"/>
              </a:xfrm>
              <a:solidFill>
                <a:srgbClr val="FFFFFF"/>
              </a:solidFill>
            </p:grpSpPr>
            <p:sp>
              <p:nvSpPr>
                <p:cNvPr id="10" name="Forme libre : forme 9">
                  <a:extLst>
                    <a:ext uri="{FF2B5EF4-FFF2-40B4-BE49-F238E27FC236}">
                      <a16:creationId xmlns:a16="http://schemas.microsoft.com/office/drawing/2014/main" id="{938973A3-FC7D-2823-EA9A-8B34D19C9552}"/>
                    </a:ext>
                  </a:extLst>
                </p:cNvPr>
                <p:cNvSpPr/>
                <p:nvPr/>
              </p:nvSpPr>
              <p:spPr>
                <a:xfrm>
                  <a:off x="1300008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ADE74B05-6C74-54E5-88B9-8EA03F33A442}"/>
                    </a:ext>
                  </a:extLst>
                </p:cNvPr>
                <p:cNvSpPr/>
                <p:nvPr/>
              </p:nvSpPr>
              <p:spPr>
                <a:xfrm>
                  <a:off x="13195815" y="7039766"/>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8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8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8"/>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8"/>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A8E08A82-492C-4F55-2EAE-3D0B6AB6CA67}"/>
                    </a:ext>
                  </a:extLst>
                </p:cNvPr>
                <p:cNvSpPr/>
                <p:nvPr/>
              </p:nvSpPr>
              <p:spPr>
                <a:xfrm>
                  <a:off x="1300008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767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3 w 151458"/>
                    <a:gd name="connsiteY18" fmla="*/ 61636 h 92829"/>
                    <a:gd name="connsiteX19" fmla="*/ 102074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156 w 151458"/>
                    <a:gd name="connsiteY26" fmla="*/ 69603 h 92829"/>
                    <a:gd name="connsiteX27" fmla="*/ 91401 w 151458"/>
                    <a:gd name="connsiteY27" fmla="*/ 75241 h 92829"/>
                    <a:gd name="connsiteX28" fmla="*/ 81780 w 151458"/>
                    <a:gd name="connsiteY28" fmla="*/ 80728 h 92829"/>
                    <a:gd name="connsiteX29" fmla="*/ 75691 w 151458"/>
                    <a:gd name="connsiteY29" fmla="*/ 91100 h 92829"/>
                    <a:gd name="connsiteX30" fmla="*/ 69603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0"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767" y="1654"/>
                      </a:cubicBezTo>
                      <a:cubicBezTo>
                        <a:pt x="81404" y="11951"/>
                        <a:pt x="88545" y="13830"/>
                        <a:pt x="88319" y="25631"/>
                      </a:cubicBezTo>
                      <a:cubicBezTo>
                        <a:pt x="88244" y="32396"/>
                        <a:pt x="83208" y="38334"/>
                        <a:pt x="80953" y="48331"/>
                      </a:cubicBezTo>
                      <a:cubicBezTo>
                        <a:pt x="79525" y="54720"/>
                        <a:pt x="80201" y="61636"/>
                        <a:pt x="80201" y="61636"/>
                      </a:cubicBezTo>
                      <a:lnTo>
                        <a:pt x="83433" y="61636"/>
                      </a:lnTo>
                      <a:cubicBezTo>
                        <a:pt x="83433" y="47204"/>
                        <a:pt x="91401" y="34877"/>
                        <a:pt x="102074"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156" y="69603"/>
                      </a:lnTo>
                      <a:cubicBezTo>
                        <a:pt x="82156" y="69603"/>
                        <a:pt x="82983" y="76744"/>
                        <a:pt x="91401" y="75241"/>
                      </a:cubicBezTo>
                      <a:cubicBezTo>
                        <a:pt x="91401" y="75241"/>
                        <a:pt x="91326" y="83734"/>
                        <a:pt x="81780" y="80728"/>
                      </a:cubicBezTo>
                      <a:cubicBezTo>
                        <a:pt x="81780" y="80728"/>
                        <a:pt x="81404" y="88319"/>
                        <a:pt x="75691" y="91100"/>
                      </a:cubicBezTo>
                      <a:cubicBezTo>
                        <a:pt x="69979" y="88319"/>
                        <a:pt x="69603" y="80728"/>
                        <a:pt x="69603"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0647A326-34E9-F85D-5F30-417F04A75006}"/>
                    </a:ext>
                  </a:extLst>
                </p:cNvPr>
                <p:cNvSpPr/>
                <p:nvPr/>
              </p:nvSpPr>
              <p:spPr>
                <a:xfrm>
                  <a:off x="13195815" y="7177018"/>
                  <a:ext cx="151458" cy="92829"/>
                </a:xfrm>
                <a:custGeom>
                  <a:avLst/>
                  <a:gdLst>
                    <a:gd name="connsiteX0" fmla="*/ 69603 w 151458"/>
                    <a:gd name="connsiteY0" fmla="*/ 80728 h 92829"/>
                    <a:gd name="connsiteX1" fmla="*/ 59982 w 151458"/>
                    <a:gd name="connsiteY1" fmla="*/ 75241 h 92829"/>
                    <a:gd name="connsiteX2" fmla="*/ 69227 w 151458"/>
                    <a:gd name="connsiteY2" fmla="*/ 69603 h 92829"/>
                    <a:gd name="connsiteX3" fmla="*/ 52390 w 151458"/>
                    <a:gd name="connsiteY3" fmla="*/ 69603 h 92829"/>
                    <a:gd name="connsiteX4" fmla="*/ 52390 w 151458"/>
                    <a:gd name="connsiteY4" fmla="*/ 61636 h 92829"/>
                    <a:gd name="connsiteX5" fmla="*/ 60358 w 151458"/>
                    <a:gd name="connsiteY5" fmla="*/ 61636 h 92829"/>
                    <a:gd name="connsiteX6" fmla="*/ 51188 w 151458"/>
                    <a:gd name="connsiteY6" fmla="*/ 51037 h 92829"/>
                    <a:gd name="connsiteX7" fmla="*/ 44272 w 151458"/>
                    <a:gd name="connsiteY7" fmla="*/ 62387 h 92829"/>
                    <a:gd name="connsiteX8" fmla="*/ 35328 w 151458"/>
                    <a:gd name="connsiteY8" fmla="*/ 49309 h 92829"/>
                    <a:gd name="connsiteX9" fmla="*/ 49384 w 151458"/>
                    <a:gd name="connsiteY9" fmla="*/ 34877 h 92829"/>
                    <a:gd name="connsiteX10" fmla="*/ 68025 w 151458"/>
                    <a:gd name="connsiteY10" fmla="*/ 61636 h 92829"/>
                    <a:gd name="connsiteX11" fmla="*/ 71257 w 151458"/>
                    <a:gd name="connsiteY11" fmla="*/ 61636 h 92829"/>
                    <a:gd name="connsiteX12" fmla="*/ 70505 w 151458"/>
                    <a:gd name="connsiteY12" fmla="*/ 48331 h 92829"/>
                    <a:gd name="connsiteX13" fmla="*/ 63139 w 151458"/>
                    <a:gd name="connsiteY13" fmla="*/ 25631 h 92829"/>
                    <a:gd name="connsiteX14" fmla="*/ 75692 w 151458"/>
                    <a:gd name="connsiteY14" fmla="*/ 1654 h 92829"/>
                    <a:gd name="connsiteX15" fmla="*/ 88319 w 151458"/>
                    <a:gd name="connsiteY15" fmla="*/ 25631 h 92829"/>
                    <a:gd name="connsiteX16" fmla="*/ 80953 w 151458"/>
                    <a:gd name="connsiteY16" fmla="*/ 48331 h 92829"/>
                    <a:gd name="connsiteX17" fmla="*/ 80201 w 151458"/>
                    <a:gd name="connsiteY17" fmla="*/ 61636 h 92829"/>
                    <a:gd name="connsiteX18" fmla="*/ 83434 w 151458"/>
                    <a:gd name="connsiteY18" fmla="*/ 61636 h 92829"/>
                    <a:gd name="connsiteX19" fmla="*/ 102075 w 151458"/>
                    <a:gd name="connsiteY19" fmla="*/ 34877 h 92829"/>
                    <a:gd name="connsiteX20" fmla="*/ 116130 w 151458"/>
                    <a:gd name="connsiteY20" fmla="*/ 49309 h 92829"/>
                    <a:gd name="connsiteX21" fmla="*/ 107186 w 151458"/>
                    <a:gd name="connsiteY21" fmla="*/ 62387 h 92829"/>
                    <a:gd name="connsiteX22" fmla="*/ 100271 w 151458"/>
                    <a:gd name="connsiteY22" fmla="*/ 51037 h 92829"/>
                    <a:gd name="connsiteX23" fmla="*/ 91100 w 151458"/>
                    <a:gd name="connsiteY23" fmla="*/ 61636 h 92829"/>
                    <a:gd name="connsiteX24" fmla="*/ 99068 w 151458"/>
                    <a:gd name="connsiteY24" fmla="*/ 61636 h 92829"/>
                    <a:gd name="connsiteX25" fmla="*/ 99068 w 151458"/>
                    <a:gd name="connsiteY25" fmla="*/ 69603 h 92829"/>
                    <a:gd name="connsiteX26" fmla="*/ 82231 w 151458"/>
                    <a:gd name="connsiteY26" fmla="*/ 69603 h 92829"/>
                    <a:gd name="connsiteX27" fmla="*/ 91476 w 151458"/>
                    <a:gd name="connsiteY27" fmla="*/ 75241 h 92829"/>
                    <a:gd name="connsiteX28" fmla="*/ 81855 w 151458"/>
                    <a:gd name="connsiteY28" fmla="*/ 80728 h 92829"/>
                    <a:gd name="connsiteX29" fmla="*/ 75767 w 151458"/>
                    <a:gd name="connsiteY29" fmla="*/ 91100 h 92829"/>
                    <a:gd name="connsiteX30" fmla="*/ 69678 w 151458"/>
                    <a:gd name="connsiteY30" fmla="*/ 80728 h 92829"/>
                    <a:gd name="connsiteX31" fmla="*/ 151458 w 151458"/>
                    <a:gd name="connsiteY31" fmla="*/ 0 h 92829"/>
                    <a:gd name="connsiteX32" fmla="*/ 0 w 151458"/>
                    <a:gd name="connsiteY32" fmla="*/ 0 h 92829"/>
                    <a:gd name="connsiteX33" fmla="*/ 0 w 151458"/>
                    <a:gd name="connsiteY33" fmla="*/ 92829 h 92829"/>
                    <a:gd name="connsiteX34" fmla="*/ 151458 w 151458"/>
                    <a:gd name="connsiteY34" fmla="*/ 92829 h 92829"/>
                    <a:gd name="connsiteX35" fmla="*/ 151458 w 151458"/>
                    <a:gd name="connsiteY35" fmla="*/ 0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458" h="92829">
                      <a:moveTo>
                        <a:pt x="69603" y="80728"/>
                      </a:moveTo>
                      <a:cubicBezTo>
                        <a:pt x="60057" y="83734"/>
                        <a:pt x="59982" y="75241"/>
                        <a:pt x="59982" y="75241"/>
                      </a:cubicBezTo>
                      <a:cubicBezTo>
                        <a:pt x="68401" y="76744"/>
                        <a:pt x="69227" y="69603"/>
                        <a:pt x="69227" y="69603"/>
                      </a:cubicBezTo>
                      <a:lnTo>
                        <a:pt x="52390" y="69603"/>
                      </a:lnTo>
                      <a:lnTo>
                        <a:pt x="52390" y="61636"/>
                      </a:lnTo>
                      <a:lnTo>
                        <a:pt x="60358" y="61636"/>
                      </a:lnTo>
                      <a:cubicBezTo>
                        <a:pt x="60358" y="61636"/>
                        <a:pt x="59005" y="51037"/>
                        <a:pt x="51188" y="51037"/>
                      </a:cubicBezTo>
                      <a:cubicBezTo>
                        <a:pt x="43972" y="51037"/>
                        <a:pt x="42919" y="59080"/>
                        <a:pt x="44272" y="62387"/>
                      </a:cubicBezTo>
                      <a:cubicBezTo>
                        <a:pt x="40664" y="62989"/>
                        <a:pt x="35328" y="56750"/>
                        <a:pt x="35328" y="49309"/>
                      </a:cubicBezTo>
                      <a:cubicBezTo>
                        <a:pt x="35328" y="39913"/>
                        <a:pt x="42769" y="34877"/>
                        <a:pt x="49384" y="34877"/>
                      </a:cubicBezTo>
                      <a:cubicBezTo>
                        <a:pt x="60057" y="34877"/>
                        <a:pt x="68025" y="47129"/>
                        <a:pt x="68025" y="61636"/>
                      </a:cubicBezTo>
                      <a:lnTo>
                        <a:pt x="71257" y="61636"/>
                      </a:lnTo>
                      <a:cubicBezTo>
                        <a:pt x="71257" y="61636"/>
                        <a:pt x="71933" y="54720"/>
                        <a:pt x="70505" y="48331"/>
                      </a:cubicBezTo>
                      <a:cubicBezTo>
                        <a:pt x="68250" y="38334"/>
                        <a:pt x="63289" y="32396"/>
                        <a:pt x="63139" y="25631"/>
                      </a:cubicBezTo>
                      <a:cubicBezTo>
                        <a:pt x="62913" y="13830"/>
                        <a:pt x="70054" y="11951"/>
                        <a:pt x="75692" y="1654"/>
                      </a:cubicBezTo>
                      <a:cubicBezTo>
                        <a:pt x="81404" y="11951"/>
                        <a:pt x="88470" y="13830"/>
                        <a:pt x="88319" y="25631"/>
                      </a:cubicBezTo>
                      <a:cubicBezTo>
                        <a:pt x="88169" y="32396"/>
                        <a:pt x="83208" y="38334"/>
                        <a:pt x="80953" y="48331"/>
                      </a:cubicBezTo>
                      <a:cubicBezTo>
                        <a:pt x="79525" y="54720"/>
                        <a:pt x="80201" y="61636"/>
                        <a:pt x="80201" y="61636"/>
                      </a:cubicBezTo>
                      <a:lnTo>
                        <a:pt x="83434" y="61636"/>
                      </a:lnTo>
                      <a:cubicBezTo>
                        <a:pt x="83434" y="47204"/>
                        <a:pt x="91401" y="34877"/>
                        <a:pt x="102075" y="34877"/>
                      </a:cubicBezTo>
                      <a:cubicBezTo>
                        <a:pt x="108689" y="34877"/>
                        <a:pt x="116130" y="39913"/>
                        <a:pt x="116130" y="49309"/>
                      </a:cubicBezTo>
                      <a:cubicBezTo>
                        <a:pt x="116130" y="56675"/>
                        <a:pt x="110794" y="62989"/>
                        <a:pt x="107186" y="62387"/>
                      </a:cubicBezTo>
                      <a:cubicBezTo>
                        <a:pt x="108539" y="59080"/>
                        <a:pt x="107486" y="51037"/>
                        <a:pt x="100271" y="51037"/>
                      </a:cubicBezTo>
                      <a:cubicBezTo>
                        <a:pt x="92453" y="51037"/>
                        <a:pt x="91100" y="61636"/>
                        <a:pt x="91100" y="61636"/>
                      </a:cubicBezTo>
                      <a:lnTo>
                        <a:pt x="99068" y="61636"/>
                      </a:lnTo>
                      <a:lnTo>
                        <a:pt x="99068" y="69603"/>
                      </a:lnTo>
                      <a:lnTo>
                        <a:pt x="82231" y="69603"/>
                      </a:lnTo>
                      <a:cubicBezTo>
                        <a:pt x="82231" y="69603"/>
                        <a:pt x="83058" y="76744"/>
                        <a:pt x="91476" y="75241"/>
                      </a:cubicBezTo>
                      <a:cubicBezTo>
                        <a:pt x="91476" y="75241"/>
                        <a:pt x="91401" y="83734"/>
                        <a:pt x="81855" y="80728"/>
                      </a:cubicBezTo>
                      <a:cubicBezTo>
                        <a:pt x="81855" y="80728"/>
                        <a:pt x="81479" y="88319"/>
                        <a:pt x="75767" y="91100"/>
                      </a:cubicBezTo>
                      <a:cubicBezTo>
                        <a:pt x="70054" y="88319"/>
                        <a:pt x="69678" y="80728"/>
                        <a:pt x="69678" y="80728"/>
                      </a:cubicBezTo>
                      <a:close/>
                      <a:moveTo>
                        <a:pt x="151458" y="0"/>
                      </a:moveTo>
                      <a:lnTo>
                        <a:pt x="0" y="0"/>
                      </a:lnTo>
                      <a:lnTo>
                        <a:pt x="0" y="92829"/>
                      </a:lnTo>
                      <a:lnTo>
                        <a:pt x="151458" y="92829"/>
                      </a:lnTo>
                      <a:lnTo>
                        <a:pt x="151458" y="0"/>
                      </a:lnTo>
                      <a:close/>
                    </a:path>
                  </a:pathLst>
                </a:custGeom>
                <a:solidFill>
                  <a:srgbClr val="FFFFFF"/>
                </a:solidFill>
                <a:ln w="7489" cap="flat">
                  <a:noFill/>
                  <a:prstDash val="solid"/>
                  <a:miter/>
                </a:ln>
              </p:spPr>
              <p:txBody>
                <a:bodyPr rtlCol="0" anchor="ctr"/>
                <a:lstStyle/>
                <a:p>
                  <a:endParaRPr lang="fr-CA"/>
                </a:p>
              </p:txBody>
            </p:sp>
          </p:grpSp>
        </p:grpSp>
      </p:gr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2"/>
          </a:xfrm>
        </p:spPr>
        <p:txBody>
          <a:bodyPr anchor="ctr" anchorCtr="0"/>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66" name="Connecteur droit 65">
            <a:extLst>
              <a:ext uri="{FF2B5EF4-FFF2-40B4-BE49-F238E27FC236}">
                <a16:creationId xmlns:a16="http://schemas.microsoft.com/office/drawing/2014/main" id="{3ED3694D-2E71-5612-26AA-5670E0AC2617}"/>
              </a:ext>
            </a:extLst>
          </p:cNvPr>
          <p:cNvCxnSpPr>
            <a:cxnSpLocks/>
          </p:cNvCxnSpPr>
          <p:nvPr userDrawn="1"/>
        </p:nvCxnSpPr>
        <p:spPr>
          <a:xfrm flipV="1">
            <a:off x="-8149" y="1459363"/>
            <a:ext cx="4188037" cy="6217"/>
          </a:xfrm>
          <a:prstGeom prst="line">
            <a:avLst/>
          </a:prstGeom>
          <a:noFill/>
          <a:ln w="19050">
            <a:gradFill flip="none" rotWithShape="1">
              <a:gsLst>
                <a:gs pos="100000">
                  <a:schemeClr val="bg1">
                    <a:alpha val="0"/>
                  </a:schemeClr>
                </a:gs>
                <a:gs pos="41000">
                  <a:schemeClr val="bg1"/>
                </a:gs>
                <a:gs pos="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44611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d violet pâle TPPR">
    <p:bg>
      <p:bgPr>
        <a:blipFill dpi="0" rotWithShape="1">
          <a:blip r:embed="rId2">
            <a:alphaModFix amt="31000"/>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5138" y="503370"/>
            <a:ext cx="9432925" cy="969829"/>
          </a:xfrm>
          <a:prstGeom prst="rect">
            <a:avLst/>
          </a:prstGeom>
        </p:spPr>
        <p:txBody>
          <a:bodyPr/>
          <a:lstStyle>
            <a:lvl1pPr algn="l">
              <a:defRPr>
                <a:solidFill>
                  <a:schemeClr val="tx1">
                    <a:lumMod val="75000"/>
                  </a:schemeClr>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tx1"/>
                </a:solidFill>
              </a:defRPr>
            </a:lvl1pPr>
          </a:lstStyle>
          <a:p>
            <a:fld id="{48F63A3B-78C7-47BE-AE5E-E10140E04643}" type="slidenum">
              <a:rPr lang="en-US" smtClean="0"/>
              <a:pPr/>
              <a:t>‹N°›</a:t>
            </a:fld>
            <a:endParaRPr lang="en-US"/>
          </a:p>
        </p:txBody>
      </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2"/>
          </a:xfrm>
        </p:spPr>
        <p:txBody>
          <a:bodyPr anchor="ctr" anchorCtr="0"/>
          <a:lstStyle>
            <a:lvl1pPr>
              <a:defRPr>
                <a:solidFill>
                  <a:schemeClr val="accent4"/>
                </a:solidFill>
              </a:defRPr>
            </a:lvl1pPr>
            <a:lvl2pPr>
              <a:defRPr>
                <a:solidFill>
                  <a:schemeClr val="tx1">
                    <a:lumMod val="75000"/>
                  </a:schemeClr>
                </a:solidFill>
              </a:defRPr>
            </a:lvl2pPr>
            <a:lvl3pPr>
              <a:buClr>
                <a:schemeClr val="accent4"/>
              </a:buCl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solidFill>
                  <a:schemeClr val="accent3">
                    <a:lumMod val="75000"/>
                  </a:schemeClr>
                </a:solidFill>
              </a:defRPr>
            </a:lvl6pPr>
            <a:lvl7pPr>
              <a:defRPr>
                <a:solidFill>
                  <a:schemeClr val="accent4"/>
                </a:solidFill>
              </a:defRPr>
            </a:lvl7pPr>
            <a:lvl8pPr>
              <a:defRPr>
                <a:gradFill>
                  <a:gsLst>
                    <a:gs pos="100000">
                      <a:schemeClr val="accent3">
                        <a:lumMod val="75000"/>
                      </a:schemeClr>
                    </a:gs>
                    <a:gs pos="0">
                      <a:schemeClr val="accent4"/>
                    </a:gs>
                  </a:gsLst>
                  <a:lin ang="0" scaled="0"/>
                </a:gradFill>
              </a:defRPr>
            </a:lvl8pPr>
            <a:lvl9pPr>
              <a:defRPr>
                <a:gradFill>
                  <a:gsLst>
                    <a:gs pos="100000">
                      <a:schemeClr val="accent3">
                        <a:lumMod val="75000"/>
                      </a:schemeClr>
                    </a:gs>
                    <a:gs pos="0">
                      <a:schemeClr val="accent4"/>
                    </a:gs>
                  </a:gsLst>
                  <a:lin ang="0" scaled="0"/>
                </a:gra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4" name="Connecteur droit 3">
            <a:extLst>
              <a:ext uri="{FF2B5EF4-FFF2-40B4-BE49-F238E27FC236}">
                <a16:creationId xmlns:a16="http://schemas.microsoft.com/office/drawing/2014/main" id="{591A9B2D-5725-484E-2EB3-12390CFB5688}"/>
              </a:ext>
            </a:extLst>
          </p:cNvPr>
          <p:cNvCxnSpPr>
            <a:cxnSpLocks/>
          </p:cNvCxnSpPr>
          <p:nvPr userDrawn="1"/>
        </p:nvCxnSpPr>
        <p:spPr>
          <a:xfrm>
            <a:off x="0" y="1473200"/>
            <a:ext cx="4179888" cy="0"/>
          </a:xfrm>
          <a:prstGeom prst="line">
            <a:avLst/>
          </a:prstGeom>
          <a:noFill/>
          <a:ln w="19050">
            <a:gradFill flip="none" rotWithShape="1">
              <a:gsLst>
                <a:gs pos="100000">
                  <a:srgbClr val="B4B9C8">
                    <a:alpha val="0"/>
                  </a:srgbClr>
                </a:gs>
                <a:gs pos="52000">
                  <a:schemeClr val="accent3">
                    <a:lumMod val="75000"/>
                    <a:alpha val="45000"/>
                  </a:schemeClr>
                </a:gs>
                <a:gs pos="0">
                  <a:schemeClr val="accent3">
                    <a:lumMod val="5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681241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nd dégradé bleu photo">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EE19-760D-8641-0481-26A9AC6F1327}"/>
              </a:ext>
            </a:extLst>
          </p:cNvPr>
          <p:cNvSpPr>
            <a:spLocks noGrp="1"/>
          </p:cNvSpPr>
          <p:nvPr>
            <p:ph type="title"/>
          </p:nvPr>
        </p:nvSpPr>
        <p:spPr>
          <a:xfrm>
            <a:off x="465138" y="503370"/>
            <a:ext cx="9432925" cy="969829"/>
          </a:xfrm>
          <a:prstGeom prst="rect">
            <a:avLst/>
          </a:prstGeom>
        </p:spPr>
        <p:txBody>
          <a:bodyPr/>
          <a:lstStyle>
            <a:lvl1pPr algn="l">
              <a:defRPr>
                <a:solidFill>
                  <a:schemeClr val="tx1">
                    <a:lumMod val="75000"/>
                  </a:schemeClr>
                </a:solidFill>
              </a:defRPr>
            </a:lvl1p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id="{7EFBEF83-8A40-1844-40C2-72FBE7CEEC58}"/>
              </a:ext>
            </a:extLst>
          </p:cNvPr>
          <p:cNvSpPr>
            <a:spLocks noGrp="1"/>
          </p:cNvSpPr>
          <p:nvPr>
            <p:ph type="sldNum" sz="quarter" idx="10"/>
          </p:nvPr>
        </p:nvSpPr>
        <p:spPr/>
        <p:txBody>
          <a:bodyPr/>
          <a:lstStyle>
            <a:lvl1pPr>
              <a:defRPr>
                <a:solidFill>
                  <a:schemeClr val="tx1">
                    <a:lumMod val="75000"/>
                  </a:schemeClr>
                </a:solidFill>
              </a:defRPr>
            </a:lvl1pPr>
          </a:lstStyle>
          <a:p>
            <a:fld id="{48F63A3B-78C7-47BE-AE5E-E10140E04643}" type="slidenum">
              <a:rPr lang="en-US" smtClean="0"/>
              <a:pPr/>
              <a:t>‹N°›</a:t>
            </a:fld>
            <a:endParaRPr lang="en-US"/>
          </a:p>
        </p:txBody>
      </p:sp>
      <p:sp>
        <p:nvSpPr>
          <p:cNvPr id="65" name="Espace réservé du contenu 64">
            <a:extLst>
              <a:ext uri="{FF2B5EF4-FFF2-40B4-BE49-F238E27FC236}">
                <a16:creationId xmlns:a16="http://schemas.microsoft.com/office/drawing/2014/main" id="{26A863E0-F5E6-92BF-5A7B-7055CA9AE0C5}"/>
              </a:ext>
            </a:extLst>
          </p:cNvPr>
          <p:cNvSpPr>
            <a:spLocks noGrp="1"/>
          </p:cNvSpPr>
          <p:nvPr>
            <p:ph sz="quarter" idx="11"/>
          </p:nvPr>
        </p:nvSpPr>
        <p:spPr>
          <a:xfrm>
            <a:off x="465138" y="1833563"/>
            <a:ext cx="9432925" cy="4824411"/>
          </a:xfrm>
        </p:spPr>
        <p:txBody>
          <a:bodyPr anchor="ctr" anchorCtr="0"/>
          <a:lstStyle>
            <a:lvl1pPr>
              <a:defRPr>
                <a:solidFill>
                  <a:schemeClr val="accent4"/>
                </a:solidFill>
              </a:defRPr>
            </a:lvl1pPr>
            <a:lvl2pPr>
              <a:defRPr>
                <a:solidFill>
                  <a:schemeClr val="tx1">
                    <a:lumMod val="75000"/>
                  </a:schemeClr>
                </a:solidFill>
              </a:defRPr>
            </a:lvl2pPr>
            <a:lvl3pPr>
              <a:buClr>
                <a:schemeClr val="accent2"/>
              </a:buCl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solidFill>
                  <a:schemeClr val="accent2"/>
                </a:solidFill>
              </a:defRPr>
            </a:lvl6pPr>
            <a:lvl7pPr>
              <a:defRPr>
                <a:solidFill>
                  <a:schemeClr val="accent4"/>
                </a:solidFill>
              </a:defRPr>
            </a:lvl7pPr>
            <a:lvl8pPr>
              <a:defRPr>
                <a:gradFill>
                  <a:gsLst>
                    <a:gs pos="100000">
                      <a:schemeClr val="accent2">
                        <a:lumMod val="60000"/>
                        <a:lumOff val="40000"/>
                      </a:schemeClr>
                    </a:gs>
                    <a:gs pos="0">
                      <a:schemeClr val="accent4"/>
                    </a:gs>
                  </a:gsLst>
                  <a:lin ang="0" scaled="0"/>
                </a:gradFill>
              </a:defRPr>
            </a:lvl8pPr>
            <a:lvl9pPr>
              <a:defRPr>
                <a:gradFill>
                  <a:gsLst>
                    <a:gs pos="100000">
                      <a:schemeClr val="accent2">
                        <a:lumMod val="60000"/>
                        <a:lumOff val="40000"/>
                      </a:schemeClr>
                    </a:gs>
                    <a:gs pos="0">
                      <a:schemeClr val="accent4"/>
                    </a:gs>
                  </a:gsLst>
                  <a:lin ang="0" scaled="0"/>
                </a:gra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endParaRPr lang="fr-CA"/>
          </a:p>
        </p:txBody>
      </p:sp>
      <p:cxnSp>
        <p:nvCxnSpPr>
          <p:cNvPr id="4" name="Connecteur droit 3">
            <a:extLst>
              <a:ext uri="{FF2B5EF4-FFF2-40B4-BE49-F238E27FC236}">
                <a16:creationId xmlns:a16="http://schemas.microsoft.com/office/drawing/2014/main" id="{591A9B2D-5725-484E-2EB3-12390CFB5688}"/>
              </a:ext>
            </a:extLst>
          </p:cNvPr>
          <p:cNvCxnSpPr>
            <a:cxnSpLocks/>
          </p:cNvCxnSpPr>
          <p:nvPr userDrawn="1"/>
        </p:nvCxnSpPr>
        <p:spPr>
          <a:xfrm>
            <a:off x="-6879" y="1471679"/>
            <a:ext cx="4186767" cy="3042"/>
          </a:xfrm>
          <a:prstGeom prst="line">
            <a:avLst/>
          </a:prstGeom>
          <a:noFill/>
          <a:ln w="19050">
            <a:gradFill flip="none" rotWithShape="1">
              <a:gsLst>
                <a:gs pos="91728">
                  <a:srgbClr val="E0E7F3"/>
                </a:gs>
                <a:gs pos="100000">
                  <a:srgbClr val="F6F7F9">
                    <a:alpha val="0"/>
                  </a:srgbClr>
                </a:gs>
                <a:gs pos="53000">
                  <a:schemeClr val="accent2">
                    <a:lumMod val="60000"/>
                    <a:lumOff val="40000"/>
                  </a:schemeClr>
                </a:gs>
                <a:gs pos="0">
                  <a:schemeClr val="accent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33096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5138" y="1837575"/>
            <a:ext cx="9438501" cy="4820400"/>
          </a:xfrm>
          <a:prstGeom prst="rect">
            <a:avLst/>
          </a:prstGeom>
        </p:spPr>
        <p:txBody>
          <a:bodyPr vert="horz" lIns="0" tIns="0" rIns="0" bIns="0" rtlCol="0">
            <a:noAutofit/>
          </a:bodyPr>
          <a:lstStyle/>
          <a:p>
            <a:pPr lvl="0"/>
            <a:r>
              <a:rPr lang="fr-FR"/>
              <a:t>Titre 1</a:t>
            </a:r>
          </a:p>
          <a:p>
            <a:pPr lvl="1"/>
            <a:r>
              <a:rPr lang="fr-FR"/>
              <a:t>Normal</a:t>
            </a:r>
          </a:p>
          <a:p>
            <a:pPr lvl="2"/>
            <a:r>
              <a:rPr lang="fr-FR"/>
              <a:t>Texte à puce niveau 1	</a:t>
            </a:r>
          </a:p>
          <a:p>
            <a:pPr lvl="3"/>
            <a:r>
              <a:rPr lang="fr-FR"/>
              <a:t>Texte à puce niveau 2</a:t>
            </a:r>
          </a:p>
          <a:p>
            <a:pPr lvl="4"/>
            <a:r>
              <a:rPr lang="fr-FR"/>
              <a:t>Petits caractères</a:t>
            </a:r>
          </a:p>
          <a:p>
            <a:pPr lvl="5"/>
            <a:r>
              <a:rPr lang="fr-FR"/>
              <a:t>Titre 2</a:t>
            </a:r>
          </a:p>
          <a:p>
            <a:pPr lvl="6"/>
            <a:r>
              <a:rPr lang="fr-FR"/>
              <a:t>Titre 3</a:t>
            </a:r>
          </a:p>
          <a:p>
            <a:pPr lvl="7"/>
            <a:r>
              <a:rPr lang="fr-FR"/>
              <a:t>Texte mis en évidence</a:t>
            </a:r>
          </a:p>
          <a:p>
            <a:pPr lvl="8"/>
            <a:r>
              <a:rPr lang="fr-FR"/>
              <a:t>Nombre en évidence 1234567890</a:t>
            </a:r>
          </a:p>
        </p:txBody>
      </p:sp>
      <p:sp>
        <p:nvSpPr>
          <p:cNvPr id="8" name="Slide Number Placeholder 5">
            <a:extLst>
              <a:ext uri="{FF2B5EF4-FFF2-40B4-BE49-F238E27FC236}">
                <a16:creationId xmlns:a16="http://schemas.microsoft.com/office/drawing/2014/main" id="{54A12D84-E7F3-44F1-A01B-5AAB588E20B4}"/>
              </a:ext>
            </a:extLst>
          </p:cNvPr>
          <p:cNvSpPr>
            <a:spLocks noGrp="1"/>
          </p:cNvSpPr>
          <p:nvPr>
            <p:ph type="sldNum" sz="quarter" idx="4"/>
          </p:nvPr>
        </p:nvSpPr>
        <p:spPr>
          <a:xfrm>
            <a:off x="5032375" y="7022185"/>
            <a:ext cx="298450" cy="247443"/>
          </a:xfrm>
          <a:prstGeom prst="rect">
            <a:avLst/>
          </a:prstGeom>
          <a:noFill/>
        </p:spPr>
        <p:txBody>
          <a:bodyPr lIns="0" tIns="0" rIns="0" bIns="0" anchor="b" anchorCtr="1"/>
          <a:lstStyle>
            <a:lvl1pPr algn="l">
              <a:defRPr sz="1200">
                <a:solidFill>
                  <a:schemeClr val="tx1"/>
                </a:solidFill>
              </a:defRPr>
            </a:lvl1pPr>
          </a:lstStyle>
          <a:p>
            <a:fld id="{48F63A3B-78C7-47BE-AE5E-E10140E04643}" type="slidenum">
              <a:rPr lang="en-US" smtClean="0"/>
              <a:pPr/>
              <a:t>‹N°›</a:t>
            </a:fld>
            <a:endParaRPr lang="en-US"/>
          </a:p>
        </p:txBody>
      </p:sp>
      <p:sp>
        <p:nvSpPr>
          <p:cNvPr id="5" name="Espace réservé du titre 4">
            <a:extLst>
              <a:ext uri="{FF2B5EF4-FFF2-40B4-BE49-F238E27FC236}">
                <a16:creationId xmlns:a16="http://schemas.microsoft.com/office/drawing/2014/main" id="{C36D3178-F91A-481D-BF71-3076CF9B2803}"/>
              </a:ext>
            </a:extLst>
          </p:cNvPr>
          <p:cNvSpPr>
            <a:spLocks noGrp="1"/>
          </p:cNvSpPr>
          <p:nvPr>
            <p:ph type="title"/>
          </p:nvPr>
        </p:nvSpPr>
        <p:spPr>
          <a:xfrm>
            <a:off x="465138" y="503371"/>
            <a:ext cx="9432925" cy="968400"/>
          </a:xfrm>
          <a:prstGeom prst="rect">
            <a:avLst/>
          </a:prstGeom>
        </p:spPr>
        <p:txBody>
          <a:bodyPr vert="horz" lIns="0" tIns="0" rIns="0" bIns="0" rtlCol="0" anchor="b" anchorCtr="0">
            <a:noAutofit/>
          </a:bodyPr>
          <a:lstStyle/>
          <a:p>
            <a:r>
              <a:rPr lang="fr-FR"/>
              <a:t>Titre principal</a:t>
            </a:r>
            <a:endParaRPr lang="fr-CA"/>
          </a:p>
        </p:txBody>
      </p:sp>
      <p:grpSp>
        <p:nvGrpSpPr>
          <p:cNvPr id="17" name="Groupe 16">
            <a:extLst>
              <a:ext uri="{FF2B5EF4-FFF2-40B4-BE49-F238E27FC236}">
                <a16:creationId xmlns:a16="http://schemas.microsoft.com/office/drawing/2014/main" id="{E38D2605-D92F-4197-BA18-A7D1C0DC52E2}"/>
              </a:ext>
            </a:extLst>
          </p:cNvPr>
          <p:cNvGrpSpPr/>
          <p:nvPr userDrawn="1"/>
        </p:nvGrpSpPr>
        <p:grpSpPr>
          <a:xfrm>
            <a:off x="0" y="7037675"/>
            <a:ext cx="470000" cy="141211"/>
            <a:chOff x="9754627" y="7060624"/>
            <a:chExt cx="456176" cy="141211"/>
          </a:xfrm>
        </p:grpSpPr>
        <p:sp>
          <p:nvSpPr>
            <p:cNvPr id="18" name="Forme libre : forme 17">
              <a:extLst>
                <a:ext uri="{FF2B5EF4-FFF2-40B4-BE49-F238E27FC236}">
                  <a16:creationId xmlns:a16="http://schemas.microsoft.com/office/drawing/2014/main" id="{35251AFD-0738-4484-8598-08DC993BC1B0}"/>
                </a:ext>
              </a:extLst>
            </p:cNvPr>
            <p:cNvSpPr/>
            <p:nvPr userDrawn="1"/>
          </p:nvSpPr>
          <p:spPr>
            <a:xfrm>
              <a:off x="9754627" y="7060624"/>
              <a:ext cx="223642" cy="141211"/>
            </a:xfrm>
            <a:custGeom>
              <a:avLst/>
              <a:gdLst>
                <a:gd name="connsiteX0" fmla="*/ 131873 w 287046"/>
                <a:gd name="connsiteY0" fmla="*/ 152870 h 175915"/>
                <a:gd name="connsiteX1" fmla="*/ 113692 w 287046"/>
                <a:gd name="connsiteY1" fmla="*/ 142371 h 175915"/>
                <a:gd name="connsiteX2" fmla="*/ 131360 w 287046"/>
                <a:gd name="connsiteY2" fmla="*/ 131617 h 175915"/>
                <a:gd name="connsiteX3" fmla="*/ 99352 w 287046"/>
                <a:gd name="connsiteY3" fmla="*/ 131617 h 175915"/>
                <a:gd name="connsiteX4" fmla="*/ 99352 w 287046"/>
                <a:gd name="connsiteY4" fmla="*/ 116509 h 175915"/>
                <a:gd name="connsiteX5" fmla="*/ 114460 w 287046"/>
                <a:gd name="connsiteY5" fmla="*/ 116509 h 175915"/>
                <a:gd name="connsiteX6" fmla="*/ 97048 w 287046"/>
                <a:gd name="connsiteY6" fmla="*/ 96280 h 175915"/>
                <a:gd name="connsiteX7" fmla="*/ 83989 w 287046"/>
                <a:gd name="connsiteY7" fmla="*/ 117789 h 175915"/>
                <a:gd name="connsiteX8" fmla="*/ 67089 w 287046"/>
                <a:gd name="connsiteY8" fmla="*/ 92951 h 175915"/>
                <a:gd name="connsiteX9" fmla="*/ 93719 w 287046"/>
                <a:gd name="connsiteY9" fmla="*/ 65552 h 175915"/>
                <a:gd name="connsiteX10" fmla="*/ 129056 w 287046"/>
                <a:gd name="connsiteY10" fmla="*/ 116253 h 175915"/>
                <a:gd name="connsiteX11" fmla="*/ 135201 w 287046"/>
                <a:gd name="connsiteY11" fmla="*/ 116253 h 175915"/>
                <a:gd name="connsiteX12" fmla="*/ 133665 w 287046"/>
                <a:gd name="connsiteY12" fmla="*/ 90902 h 175915"/>
                <a:gd name="connsiteX13" fmla="*/ 119582 w 287046"/>
                <a:gd name="connsiteY13" fmla="*/ 47884 h 175915"/>
                <a:gd name="connsiteX14" fmla="*/ 143395 w 287046"/>
                <a:gd name="connsiteY14" fmla="*/ 2561 h 175915"/>
                <a:gd name="connsiteX15" fmla="*/ 167209 w 287046"/>
                <a:gd name="connsiteY15" fmla="*/ 47884 h 175915"/>
                <a:gd name="connsiteX16" fmla="*/ 153382 w 287046"/>
                <a:gd name="connsiteY16" fmla="*/ 90902 h 175915"/>
                <a:gd name="connsiteX17" fmla="*/ 151846 w 287046"/>
                <a:gd name="connsiteY17" fmla="*/ 116253 h 175915"/>
                <a:gd name="connsiteX18" fmla="*/ 157991 w 287046"/>
                <a:gd name="connsiteY18" fmla="*/ 116253 h 175915"/>
                <a:gd name="connsiteX19" fmla="*/ 193328 w 287046"/>
                <a:gd name="connsiteY19" fmla="*/ 65552 h 175915"/>
                <a:gd name="connsiteX20" fmla="*/ 219958 w 287046"/>
                <a:gd name="connsiteY20" fmla="*/ 92951 h 175915"/>
                <a:gd name="connsiteX21" fmla="*/ 203058 w 287046"/>
                <a:gd name="connsiteY21" fmla="*/ 117789 h 175915"/>
                <a:gd name="connsiteX22" fmla="*/ 189999 w 287046"/>
                <a:gd name="connsiteY22" fmla="*/ 96280 h 175915"/>
                <a:gd name="connsiteX23" fmla="*/ 172587 w 287046"/>
                <a:gd name="connsiteY23" fmla="*/ 116509 h 175915"/>
                <a:gd name="connsiteX24" fmla="*/ 187694 w 287046"/>
                <a:gd name="connsiteY24" fmla="*/ 116509 h 175915"/>
                <a:gd name="connsiteX25" fmla="*/ 187694 w 287046"/>
                <a:gd name="connsiteY25" fmla="*/ 131617 h 175915"/>
                <a:gd name="connsiteX26" fmla="*/ 155687 w 287046"/>
                <a:gd name="connsiteY26" fmla="*/ 131617 h 175915"/>
                <a:gd name="connsiteX27" fmla="*/ 173355 w 287046"/>
                <a:gd name="connsiteY27" fmla="*/ 142371 h 175915"/>
                <a:gd name="connsiteX28" fmla="*/ 155174 w 287046"/>
                <a:gd name="connsiteY28" fmla="*/ 152870 h 175915"/>
                <a:gd name="connsiteX29" fmla="*/ 143652 w 287046"/>
                <a:gd name="connsiteY29" fmla="*/ 172587 h 175915"/>
                <a:gd name="connsiteX30" fmla="*/ 132129 w 287046"/>
                <a:gd name="connsiteY30" fmla="*/ 152870 h 175915"/>
                <a:gd name="connsiteX31" fmla="*/ 287047 w 287046"/>
                <a:gd name="connsiteY31" fmla="*/ 0 h 175915"/>
                <a:gd name="connsiteX32" fmla="*/ 0 w 287046"/>
                <a:gd name="connsiteY32" fmla="*/ 0 h 175915"/>
                <a:gd name="connsiteX33" fmla="*/ 0 w 287046"/>
                <a:gd name="connsiteY33" fmla="*/ 175915 h 175915"/>
                <a:gd name="connsiteX34" fmla="*/ 287047 w 287046"/>
                <a:gd name="connsiteY34" fmla="*/ 175915 h 175915"/>
                <a:gd name="connsiteX35" fmla="*/ 287047 w 287046"/>
                <a:gd name="connsiteY35" fmla="*/ 0 h 17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046" h="175915">
                  <a:moveTo>
                    <a:pt x="131873" y="152870"/>
                  </a:moveTo>
                  <a:cubicBezTo>
                    <a:pt x="113948" y="158503"/>
                    <a:pt x="113692" y="142371"/>
                    <a:pt x="113692" y="142371"/>
                  </a:cubicBezTo>
                  <a:cubicBezTo>
                    <a:pt x="129568" y="145188"/>
                    <a:pt x="131360" y="131617"/>
                    <a:pt x="131360" y="131617"/>
                  </a:cubicBezTo>
                  <a:lnTo>
                    <a:pt x="99352" y="131617"/>
                  </a:lnTo>
                  <a:lnTo>
                    <a:pt x="99352" y="116509"/>
                  </a:lnTo>
                  <a:lnTo>
                    <a:pt x="114460" y="116509"/>
                  </a:lnTo>
                  <a:cubicBezTo>
                    <a:pt x="114460" y="116509"/>
                    <a:pt x="111900" y="96280"/>
                    <a:pt x="97048" y="96280"/>
                  </a:cubicBezTo>
                  <a:cubicBezTo>
                    <a:pt x="83221" y="96280"/>
                    <a:pt x="81428" y="111387"/>
                    <a:pt x="83989" y="117789"/>
                  </a:cubicBezTo>
                  <a:cubicBezTo>
                    <a:pt x="77075" y="119069"/>
                    <a:pt x="67089" y="107034"/>
                    <a:pt x="67089" y="92951"/>
                  </a:cubicBezTo>
                  <a:cubicBezTo>
                    <a:pt x="67089" y="75026"/>
                    <a:pt x="81172" y="65552"/>
                    <a:pt x="93719" y="65552"/>
                  </a:cubicBezTo>
                  <a:cubicBezTo>
                    <a:pt x="113948" y="65552"/>
                    <a:pt x="129056" y="88854"/>
                    <a:pt x="129056" y="116253"/>
                  </a:cubicBezTo>
                  <a:lnTo>
                    <a:pt x="135201" y="116253"/>
                  </a:lnTo>
                  <a:cubicBezTo>
                    <a:pt x="135201" y="116253"/>
                    <a:pt x="136482" y="103193"/>
                    <a:pt x="133665" y="90902"/>
                  </a:cubicBezTo>
                  <a:cubicBezTo>
                    <a:pt x="129312" y="71954"/>
                    <a:pt x="119838" y="60687"/>
                    <a:pt x="119582" y="47884"/>
                  </a:cubicBezTo>
                  <a:cubicBezTo>
                    <a:pt x="119325" y="25606"/>
                    <a:pt x="132641" y="22021"/>
                    <a:pt x="143395" y="2561"/>
                  </a:cubicBezTo>
                  <a:cubicBezTo>
                    <a:pt x="154150" y="22021"/>
                    <a:pt x="167722" y="25606"/>
                    <a:pt x="167209" y="47884"/>
                  </a:cubicBezTo>
                  <a:cubicBezTo>
                    <a:pt x="167209" y="60687"/>
                    <a:pt x="157479" y="71954"/>
                    <a:pt x="153382" y="90902"/>
                  </a:cubicBezTo>
                  <a:cubicBezTo>
                    <a:pt x="150565" y="102937"/>
                    <a:pt x="151846" y="116253"/>
                    <a:pt x="151846" y="116253"/>
                  </a:cubicBezTo>
                  <a:lnTo>
                    <a:pt x="157991" y="116253"/>
                  </a:lnTo>
                  <a:cubicBezTo>
                    <a:pt x="157991" y="88854"/>
                    <a:pt x="173099" y="65552"/>
                    <a:pt x="193328" y="65552"/>
                  </a:cubicBezTo>
                  <a:cubicBezTo>
                    <a:pt x="205875" y="65552"/>
                    <a:pt x="219958" y="75026"/>
                    <a:pt x="219958" y="92951"/>
                  </a:cubicBezTo>
                  <a:cubicBezTo>
                    <a:pt x="219958" y="107034"/>
                    <a:pt x="209972" y="118813"/>
                    <a:pt x="203058" y="117789"/>
                  </a:cubicBezTo>
                  <a:cubicBezTo>
                    <a:pt x="205619" y="111387"/>
                    <a:pt x="203570" y="96280"/>
                    <a:pt x="189999" y="96280"/>
                  </a:cubicBezTo>
                  <a:cubicBezTo>
                    <a:pt x="175147" y="96280"/>
                    <a:pt x="172587" y="116509"/>
                    <a:pt x="172587" y="116509"/>
                  </a:cubicBezTo>
                  <a:lnTo>
                    <a:pt x="187694" y="116509"/>
                  </a:lnTo>
                  <a:lnTo>
                    <a:pt x="187694" y="131617"/>
                  </a:lnTo>
                  <a:lnTo>
                    <a:pt x="155687" y="131617"/>
                  </a:lnTo>
                  <a:cubicBezTo>
                    <a:pt x="155687" y="131617"/>
                    <a:pt x="157223" y="145188"/>
                    <a:pt x="173355" y="142371"/>
                  </a:cubicBezTo>
                  <a:cubicBezTo>
                    <a:pt x="173355" y="142371"/>
                    <a:pt x="173355" y="158503"/>
                    <a:pt x="155174" y="152870"/>
                  </a:cubicBezTo>
                  <a:cubicBezTo>
                    <a:pt x="155174" y="152870"/>
                    <a:pt x="154406" y="167209"/>
                    <a:pt x="143652" y="172587"/>
                  </a:cubicBezTo>
                  <a:cubicBezTo>
                    <a:pt x="132897" y="167465"/>
                    <a:pt x="132129" y="152870"/>
                    <a:pt x="132129" y="152870"/>
                  </a:cubicBezTo>
                  <a:close/>
                  <a:moveTo>
                    <a:pt x="287047" y="0"/>
                  </a:moveTo>
                  <a:lnTo>
                    <a:pt x="0" y="0"/>
                  </a:lnTo>
                  <a:lnTo>
                    <a:pt x="0" y="175915"/>
                  </a:lnTo>
                  <a:lnTo>
                    <a:pt x="287047" y="175915"/>
                  </a:lnTo>
                  <a:lnTo>
                    <a:pt x="287047" y="0"/>
                  </a:lnTo>
                  <a:close/>
                </a:path>
              </a:pathLst>
            </a:custGeom>
            <a:noFill/>
            <a:ln w="25537" cap="flat">
              <a:noFill/>
              <a:prstDash val="solid"/>
              <a:miter/>
            </a:ln>
          </p:spPr>
          <p:txBody>
            <a:bodyPr rtlCol="0" anchor="ctr"/>
            <a:lstStyle/>
            <a:p>
              <a:endParaRPr lang="fr-CA" sz="2006"/>
            </a:p>
          </p:txBody>
        </p:sp>
        <p:sp>
          <p:nvSpPr>
            <p:cNvPr id="19" name="Forme libre : forme 18">
              <a:extLst>
                <a:ext uri="{FF2B5EF4-FFF2-40B4-BE49-F238E27FC236}">
                  <a16:creationId xmlns:a16="http://schemas.microsoft.com/office/drawing/2014/main" id="{7C149F3B-4637-4F95-9CEC-A6EB309B26DC}"/>
                </a:ext>
              </a:extLst>
            </p:cNvPr>
            <p:cNvSpPr/>
            <p:nvPr userDrawn="1"/>
          </p:nvSpPr>
          <p:spPr>
            <a:xfrm>
              <a:off x="9987161" y="7060624"/>
              <a:ext cx="223642" cy="141211"/>
            </a:xfrm>
            <a:custGeom>
              <a:avLst/>
              <a:gdLst>
                <a:gd name="connsiteX0" fmla="*/ 131872 w 287046"/>
                <a:gd name="connsiteY0" fmla="*/ 152870 h 175915"/>
                <a:gd name="connsiteX1" fmla="*/ 113692 w 287046"/>
                <a:gd name="connsiteY1" fmla="*/ 142371 h 175915"/>
                <a:gd name="connsiteX2" fmla="*/ 131360 w 287046"/>
                <a:gd name="connsiteY2" fmla="*/ 131617 h 175915"/>
                <a:gd name="connsiteX3" fmla="*/ 99352 w 287046"/>
                <a:gd name="connsiteY3" fmla="*/ 131617 h 175915"/>
                <a:gd name="connsiteX4" fmla="*/ 99352 w 287046"/>
                <a:gd name="connsiteY4" fmla="*/ 116509 h 175915"/>
                <a:gd name="connsiteX5" fmla="*/ 114460 w 287046"/>
                <a:gd name="connsiteY5" fmla="*/ 116509 h 175915"/>
                <a:gd name="connsiteX6" fmla="*/ 97048 w 287046"/>
                <a:gd name="connsiteY6" fmla="*/ 96280 h 175915"/>
                <a:gd name="connsiteX7" fmla="*/ 83989 w 287046"/>
                <a:gd name="connsiteY7" fmla="*/ 117789 h 175915"/>
                <a:gd name="connsiteX8" fmla="*/ 67088 w 287046"/>
                <a:gd name="connsiteY8" fmla="*/ 92951 h 175915"/>
                <a:gd name="connsiteX9" fmla="*/ 93719 w 287046"/>
                <a:gd name="connsiteY9" fmla="*/ 65552 h 175915"/>
                <a:gd name="connsiteX10" fmla="*/ 129056 w 287046"/>
                <a:gd name="connsiteY10" fmla="*/ 116253 h 175915"/>
                <a:gd name="connsiteX11" fmla="*/ 135201 w 287046"/>
                <a:gd name="connsiteY11" fmla="*/ 116253 h 175915"/>
                <a:gd name="connsiteX12" fmla="*/ 133665 w 287046"/>
                <a:gd name="connsiteY12" fmla="*/ 90902 h 175915"/>
                <a:gd name="connsiteX13" fmla="*/ 119837 w 287046"/>
                <a:gd name="connsiteY13" fmla="*/ 47884 h 175915"/>
                <a:gd name="connsiteX14" fmla="*/ 143651 w 287046"/>
                <a:gd name="connsiteY14" fmla="*/ 2561 h 175915"/>
                <a:gd name="connsiteX15" fmla="*/ 167465 w 287046"/>
                <a:gd name="connsiteY15" fmla="*/ 47884 h 175915"/>
                <a:gd name="connsiteX16" fmla="*/ 153382 w 287046"/>
                <a:gd name="connsiteY16" fmla="*/ 90902 h 175915"/>
                <a:gd name="connsiteX17" fmla="*/ 151845 w 287046"/>
                <a:gd name="connsiteY17" fmla="*/ 116253 h 175915"/>
                <a:gd name="connsiteX18" fmla="*/ 157991 w 287046"/>
                <a:gd name="connsiteY18" fmla="*/ 116253 h 175915"/>
                <a:gd name="connsiteX19" fmla="*/ 193328 w 287046"/>
                <a:gd name="connsiteY19" fmla="*/ 65552 h 175915"/>
                <a:gd name="connsiteX20" fmla="*/ 219958 w 287046"/>
                <a:gd name="connsiteY20" fmla="*/ 92951 h 175915"/>
                <a:gd name="connsiteX21" fmla="*/ 203058 w 287046"/>
                <a:gd name="connsiteY21" fmla="*/ 117789 h 175915"/>
                <a:gd name="connsiteX22" fmla="*/ 189999 w 287046"/>
                <a:gd name="connsiteY22" fmla="*/ 96280 h 175915"/>
                <a:gd name="connsiteX23" fmla="*/ 172587 w 287046"/>
                <a:gd name="connsiteY23" fmla="*/ 116509 h 175915"/>
                <a:gd name="connsiteX24" fmla="*/ 187694 w 287046"/>
                <a:gd name="connsiteY24" fmla="*/ 116509 h 175915"/>
                <a:gd name="connsiteX25" fmla="*/ 187694 w 287046"/>
                <a:gd name="connsiteY25" fmla="*/ 131617 h 175915"/>
                <a:gd name="connsiteX26" fmla="*/ 155686 w 287046"/>
                <a:gd name="connsiteY26" fmla="*/ 131617 h 175915"/>
                <a:gd name="connsiteX27" fmla="*/ 173355 w 287046"/>
                <a:gd name="connsiteY27" fmla="*/ 142371 h 175915"/>
                <a:gd name="connsiteX28" fmla="*/ 155174 w 287046"/>
                <a:gd name="connsiteY28" fmla="*/ 152870 h 175915"/>
                <a:gd name="connsiteX29" fmla="*/ 143651 w 287046"/>
                <a:gd name="connsiteY29" fmla="*/ 172587 h 175915"/>
                <a:gd name="connsiteX30" fmla="*/ 132129 w 287046"/>
                <a:gd name="connsiteY30" fmla="*/ 152870 h 175915"/>
                <a:gd name="connsiteX31" fmla="*/ 287047 w 287046"/>
                <a:gd name="connsiteY31" fmla="*/ 0 h 175915"/>
                <a:gd name="connsiteX32" fmla="*/ 0 w 287046"/>
                <a:gd name="connsiteY32" fmla="*/ 0 h 175915"/>
                <a:gd name="connsiteX33" fmla="*/ 0 w 287046"/>
                <a:gd name="connsiteY33" fmla="*/ 175915 h 175915"/>
                <a:gd name="connsiteX34" fmla="*/ 287047 w 287046"/>
                <a:gd name="connsiteY34" fmla="*/ 175915 h 175915"/>
                <a:gd name="connsiteX35" fmla="*/ 287047 w 287046"/>
                <a:gd name="connsiteY35" fmla="*/ 0 h 17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046" h="175915">
                  <a:moveTo>
                    <a:pt x="131872" y="152870"/>
                  </a:moveTo>
                  <a:cubicBezTo>
                    <a:pt x="113692" y="158503"/>
                    <a:pt x="113692" y="142371"/>
                    <a:pt x="113692" y="142371"/>
                  </a:cubicBezTo>
                  <a:cubicBezTo>
                    <a:pt x="129568" y="145188"/>
                    <a:pt x="131360" y="131617"/>
                    <a:pt x="131360" y="131617"/>
                  </a:cubicBezTo>
                  <a:lnTo>
                    <a:pt x="99352" y="131617"/>
                  </a:lnTo>
                  <a:lnTo>
                    <a:pt x="99352" y="116509"/>
                  </a:lnTo>
                  <a:lnTo>
                    <a:pt x="114460" y="116509"/>
                  </a:lnTo>
                  <a:cubicBezTo>
                    <a:pt x="114460" y="116509"/>
                    <a:pt x="111900" y="96280"/>
                    <a:pt x="97048" y="96280"/>
                  </a:cubicBezTo>
                  <a:cubicBezTo>
                    <a:pt x="83221" y="96280"/>
                    <a:pt x="81428" y="111387"/>
                    <a:pt x="83989" y="117789"/>
                  </a:cubicBezTo>
                  <a:cubicBezTo>
                    <a:pt x="77075" y="119069"/>
                    <a:pt x="67088" y="107034"/>
                    <a:pt x="67088" y="92951"/>
                  </a:cubicBezTo>
                  <a:cubicBezTo>
                    <a:pt x="67088" y="75026"/>
                    <a:pt x="81172" y="65552"/>
                    <a:pt x="93719" y="65552"/>
                  </a:cubicBezTo>
                  <a:cubicBezTo>
                    <a:pt x="113948" y="65552"/>
                    <a:pt x="129056" y="88854"/>
                    <a:pt x="129056" y="116253"/>
                  </a:cubicBezTo>
                  <a:lnTo>
                    <a:pt x="135201" y="116253"/>
                  </a:lnTo>
                  <a:cubicBezTo>
                    <a:pt x="135201" y="116253"/>
                    <a:pt x="136482" y="103193"/>
                    <a:pt x="133665" y="90902"/>
                  </a:cubicBezTo>
                  <a:cubicBezTo>
                    <a:pt x="129312" y="71954"/>
                    <a:pt x="119837" y="60687"/>
                    <a:pt x="119837" y="47884"/>
                  </a:cubicBezTo>
                  <a:cubicBezTo>
                    <a:pt x="119582" y="25606"/>
                    <a:pt x="132897" y="22021"/>
                    <a:pt x="143651" y="2561"/>
                  </a:cubicBezTo>
                  <a:cubicBezTo>
                    <a:pt x="154406" y="22021"/>
                    <a:pt x="167977" y="25606"/>
                    <a:pt x="167465" y="47884"/>
                  </a:cubicBezTo>
                  <a:cubicBezTo>
                    <a:pt x="167465" y="60687"/>
                    <a:pt x="157735" y="71954"/>
                    <a:pt x="153382" y="90902"/>
                  </a:cubicBezTo>
                  <a:cubicBezTo>
                    <a:pt x="150565" y="102937"/>
                    <a:pt x="151845" y="116253"/>
                    <a:pt x="151845" y="116253"/>
                  </a:cubicBezTo>
                  <a:lnTo>
                    <a:pt x="157991" y="116253"/>
                  </a:lnTo>
                  <a:cubicBezTo>
                    <a:pt x="157991" y="88854"/>
                    <a:pt x="173099" y="65552"/>
                    <a:pt x="193328" y="65552"/>
                  </a:cubicBezTo>
                  <a:cubicBezTo>
                    <a:pt x="205875" y="65552"/>
                    <a:pt x="219958" y="75026"/>
                    <a:pt x="219958" y="92951"/>
                  </a:cubicBezTo>
                  <a:cubicBezTo>
                    <a:pt x="219958" y="107034"/>
                    <a:pt x="209972" y="118813"/>
                    <a:pt x="203058" y="117789"/>
                  </a:cubicBezTo>
                  <a:cubicBezTo>
                    <a:pt x="205619" y="111387"/>
                    <a:pt x="203570" y="96280"/>
                    <a:pt x="189999" y="96280"/>
                  </a:cubicBezTo>
                  <a:cubicBezTo>
                    <a:pt x="175147" y="96280"/>
                    <a:pt x="172587" y="116509"/>
                    <a:pt x="172587" y="116509"/>
                  </a:cubicBezTo>
                  <a:lnTo>
                    <a:pt x="187694" y="116509"/>
                  </a:lnTo>
                  <a:lnTo>
                    <a:pt x="187694" y="131617"/>
                  </a:lnTo>
                  <a:lnTo>
                    <a:pt x="155686" y="131617"/>
                  </a:lnTo>
                  <a:cubicBezTo>
                    <a:pt x="155686" y="131617"/>
                    <a:pt x="157223" y="145188"/>
                    <a:pt x="173355" y="142371"/>
                  </a:cubicBezTo>
                  <a:cubicBezTo>
                    <a:pt x="173355" y="142371"/>
                    <a:pt x="173355" y="158503"/>
                    <a:pt x="155174" y="152870"/>
                  </a:cubicBezTo>
                  <a:cubicBezTo>
                    <a:pt x="155174" y="152870"/>
                    <a:pt x="154406" y="167209"/>
                    <a:pt x="143651" y="172587"/>
                  </a:cubicBezTo>
                  <a:cubicBezTo>
                    <a:pt x="132897" y="167465"/>
                    <a:pt x="132129" y="152870"/>
                    <a:pt x="132129" y="152870"/>
                  </a:cubicBezTo>
                  <a:close/>
                  <a:moveTo>
                    <a:pt x="287047" y="0"/>
                  </a:moveTo>
                  <a:lnTo>
                    <a:pt x="0" y="0"/>
                  </a:lnTo>
                  <a:lnTo>
                    <a:pt x="0" y="175915"/>
                  </a:lnTo>
                  <a:lnTo>
                    <a:pt x="287047" y="175915"/>
                  </a:lnTo>
                  <a:lnTo>
                    <a:pt x="287047" y="0"/>
                  </a:lnTo>
                  <a:close/>
                </a:path>
              </a:pathLst>
            </a:custGeom>
            <a:noFill/>
            <a:ln w="25537" cap="flat">
              <a:noFill/>
              <a:prstDash val="solid"/>
              <a:miter/>
            </a:ln>
          </p:spPr>
          <p:txBody>
            <a:bodyPr rtlCol="0" anchor="ctr"/>
            <a:lstStyle/>
            <a:p>
              <a:endParaRPr lang="fr-CA" sz="2006"/>
            </a:p>
          </p:txBody>
        </p:sp>
      </p:grpSp>
      <p:grpSp>
        <p:nvGrpSpPr>
          <p:cNvPr id="70" name="Groupe 69">
            <a:extLst>
              <a:ext uri="{FF2B5EF4-FFF2-40B4-BE49-F238E27FC236}">
                <a16:creationId xmlns:a16="http://schemas.microsoft.com/office/drawing/2014/main" id="{8DF785D6-9D0B-3A4C-C43A-F5B4E57B4FC0}"/>
              </a:ext>
            </a:extLst>
          </p:cNvPr>
          <p:cNvGrpSpPr/>
          <p:nvPr userDrawn="1"/>
        </p:nvGrpSpPr>
        <p:grpSpPr>
          <a:xfrm>
            <a:off x="8435145" y="6803257"/>
            <a:ext cx="1462918" cy="505729"/>
            <a:chOff x="8793163" y="6923327"/>
            <a:chExt cx="1102422" cy="381106"/>
          </a:xfrm>
        </p:grpSpPr>
        <p:grpSp>
          <p:nvGrpSpPr>
            <p:cNvPr id="6" name="Graphique 3">
              <a:extLst>
                <a:ext uri="{FF2B5EF4-FFF2-40B4-BE49-F238E27FC236}">
                  <a16:creationId xmlns:a16="http://schemas.microsoft.com/office/drawing/2014/main" id="{AC39CD2B-18CF-2B3E-EDC9-E4BF9AD6A537}"/>
                </a:ext>
              </a:extLst>
            </p:cNvPr>
            <p:cNvGrpSpPr/>
            <p:nvPr/>
          </p:nvGrpSpPr>
          <p:grpSpPr>
            <a:xfrm>
              <a:off x="9008523" y="7141735"/>
              <a:ext cx="600837" cy="162698"/>
              <a:chOff x="9008523" y="7141735"/>
              <a:chExt cx="600837" cy="162698"/>
            </a:xfrm>
            <a:solidFill>
              <a:srgbClr val="000000"/>
            </a:solidFill>
          </p:grpSpPr>
          <p:sp>
            <p:nvSpPr>
              <p:cNvPr id="7" name="Forme libre : forme 6">
                <a:extLst>
                  <a:ext uri="{FF2B5EF4-FFF2-40B4-BE49-F238E27FC236}">
                    <a16:creationId xmlns:a16="http://schemas.microsoft.com/office/drawing/2014/main" id="{349C3A7E-3818-4EC3-0ABF-95631FACF659}"/>
                  </a:ext>
                </a:extLst>
              </p:cNvPr>
              <p:cNvSpPr/>
              <p:nvPr/>
            </p:nvSpPr>
            <p:spPr>
              <a:xfrm>
                <a:off x="9145969" y="7184883"/>
                <a:ext cx="93059" cy="92297"/>
              </a:xfrm>
              <a:custGeom>
                <a:avLst/>
                <a:gdLst>
                  <a:gd name="connsiteX0" fmla="*/ 86487 w 93059"/>
                  <a:gd name="connsiteY0" fmla="*/ 69342 h 92297"/>
                  <a:gd name="connsiteX1" fmla="*/ 86487 w 93059"/>
                  <a:gd name="connsiteY1" fmla="*/ 0 h 92297"/>
                  <a:gd name="connsiteX2" fmla="*/ 85916 w 93059"/>
                  <a:gd name="connsiteY2" fmla="*/ 0 h 92297"/>
                  <a:gd name="connsiteX3" fmla="*/ 70485 w 93059"/>
                  <a:gd name="connsiteY3" fmla="*/ 2477 h 92297"/>
                  <a:gd name="connsiteX4" fmla="*/ 63818 w 93059"/>
                  <a:gd name="connsiteY4" fmla="*/ 2477 h 92297"/>
                  <a:gd name="connsiteX5" fmla="*/ 63818 w 93059"/>
                  <a:gd name="connsiteY5" fmla="*/ 3048 h 92297"/>
                  <a:gd name="connsiteX6" fmla="*/ 70485 w 93059"/>
                  <a:gd name="connsiteY6" fmla="*/ 23527 h 92297"/>
                  <a:gd name="connsiteX7" fmla="*/ 70485 w 93059"/>
                  <a:gd name="connsiteY7" fmla="*/ 52864 h 92297"/>
                  <a:gd name="connsiteX8" fmla="*/ 44482 w 93059"/>
                  <a:gd name="connsiteY8" fmla="*/ 77819 h 92297"/>
                  <a:gd name="connsiteX9" fmla="*/ 22765 w 93059"/>
                  <a:gd name="connsiteY9" fmla="*/ 49435 h 92297"/>
                  <a:gd name="connsiteX10" fmla="*/ 22765 w 93059"/>
                  <a:gd name="connsiteY10" fmla="*/ 0 h 92297"/>
                  <a:gd name="connsiteX11" fmla="*/ 22193 w 93059"/>
                  <a:gd name="connsiteY11" fmla="*/ 0 h 92297"/>
                  <a:gd name="connsiteX12" fmla="*/ 6668 w 93059"/>
                  <a:gd name="connsiteY12" fmla="*/ 2477 h 92297"/>
                  <a:gd name="connsiteX13" fmla="*/ 0 w 93059"/>
                  <a:gd name="connsiteY13" fmla="*/ 2477 h 92297"/>
                  <a:gd name="connsiteX14" fmla="*/ 0 w 93059"/>
                  <a:gd name="connsiteY14" fmla="*/ 3048 h 92297"/>
                  <a:gd name="connsiteX15" fmla="*/ 6668 w 93059"/>
                  <a:gd name="connsiteY15" fmla="*/ 23527 h 92297"/>
                  <a:gd name="connsiteX16" fmla="*/ 6668 w 93059"/>
                  <a:gd name="connsiteY16" fmla="*/ 52769 h 92297"/>
                  <a:gd name="connsiteX17" fmla="*/ 39052 w 93059"/>
                  <a:gd name="connsiteY17" fmla="*/ 92297 h 92297"/>
                  <a:gd name="connsiteX18" fmla="*/ 70390 w 93059"/>
                  <a:gd name="connsiteY18" fmla="*/ 77533 h 92297"/>
                  <a:gd name="connsiteX19" fmla="*/ 70390 w 93059"/>
                  <a:gd name="connsiteY19" fmla="*/ 90202 h 92297"/>
                  <a:gd name="connsiteX20" fmla="*/ 93059 w 93059"/>
                  <a:gd name="connsiteY20" fmla="*/ 90202 h 92297"/>
                  <a:gd name="connsiteX21" fmla="*/ 93059 w 93059"/>
                  <a:gd name="connsiteY21" fmla="*/ 89630 h 92297"/>
                  <a:gd name="connsiteX22" fmla="*/ 86392 w 93059"/>
                  <a:gd name="connsiteY22" fmla="*/ 69437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059" h="92297">
                    <a:moveTo>
                      <a:pt x="86487" y="69342"/>
                    </a:moveTo>
                    <a:lnTo>
                      <a:pt x="86487" y="0"/>
                    </a:lnTo>
                    <a:lnTo>
                      <a:pt x="85916" y="0"/>
                    </a:lnTo>
                    <a:cubicBezTo>
                      <a:pt x="83439" y="2286"/>
                      <a:pt x="74295" y="2477"/>
                      <a:pt x="70485" y="2477"/>
                    </a:cubicBezTo>
                    <a:lnTo>
                      <a:pt x="63818" y="2477"/>
                    </a:lnTo>
                    <a:lnTo>
                      <a:pt x="63818" y="3048"/>
                    </a:lnTo>
                    <a:cubicBezTo>
                      <a:pt x="71533" y="7811"/>
                      <a:pt x="70485" y="14859"/>
                      <a:pt x="70485" y="23527"/>
                    </a:cubicBezTo>
                    <a:lnTo>
                      <a:pt x="70485" y="52864"/>
                    </a:lnTo>
                    <a:cubicBezTo>
                      <a:pt x="70485" y="67532"/>
                      <a:pt x="56102" y="77819"/>
                      <a:pt x="44482" y="77819"/>
                    </a:cubicBezTo>
                    <a:cubicBezTo>
                      <a:pt x="29146" y="77819"/>
                      <a:pt x="22765" y="66961"/>
                      <a:pt x="22765" y="49435"/>
                    </a:cubicBezTo>
                    <a:lnTo>
                      <a:pt x="22765" y="0"/>
                    </a:lnTo>
                    <a:lnTo>
                      <a:pt x="22193" y="0"/>
                    </a:lnTo>
                    <a:cubicBezTo>
                      <a:pt x="19717" y="2286"/>
                      <a:pt x="10573" y="2477"/>
                      <a:pt x="6668" y="2477"/>
                    </a:cubicBezTo>
                    <a:lnTo>
                      <a:pt x="0" y="2477"/>
                    </a:lnTo>
                    <a:lnTo>
                      <a:pt x="0" y="3048"/>
                    </a:lnTo>
                    <a:cubicBezTo>
                      <a:pt x="7715" y="7811"/>
                      <a:pt x="6668" y="14859"/>
                      <a:pt x="6668" y="23527"/>
                    </a:cubicBezTo>
                    <a:lnTo>
                      <a:pt x="6668" y="52769"/>
                    </a:lnTo>
                    <a:cubicBezTo>
                      <a:pt x="6668" y="79534"/>
                      <a:pt x="18288" y="92297"/>
                      <a:pt x="39052" y="92297"/>
                    </a:cubicBezTo>
                    <a:cubicBezTo>
                      <a:pt x="51340" y="92297"/>
                      <a:pt x="64008" y="87916"/>
                      <a:pt x="70390" y="77533"/>
                    </a:cubicBezTo>
                    <a:lnTo>
                      <a:pt x="70390" y="90202"/>
                    </a:lnTo>
                    <a:lnTo>
                      <a:pt x="93059" y="90202"/>
                    </a:lnTo>
                    <a:lnTo>
                      <a:pt x="93059" y="89630"/>
                    </a:lnTo>
                    <a:cubicBezTo>
                      <a:pt x="85344" y="85249"/>
                      <a:pt x="86392" y="78200"/>
                      <a:pt x="86392" y="69437"/>
                    </a:cubicBezTo>
                    <a:close/>
                  </a:path>
                </a:pathLst>
              </a:custGeom>
              <a:solidFill>
                <a:srgbClr val="000000"/>
              </a:solidFill>
              <a:ln w="9525" cap="flat">
                <a:noFill/>
                <a:prstDash val="solid"/>
                <a:miter/>
              </a:ln>
            </p:spPr>
            <p:txBody>
              <a:bodyPr rtlCol="0" anchor="ctr"/>
              <a:lstStyle/>
              <a:p>
                <a:endParaRPr lang="fr-CA"/>
              </a:p>
            </p:txBody>
          </p:sp>
          <p:sp>
            <p:nvSpPr>
              <p:cNvPr id="9" name="Forme libre : forme 8">
                <a:extLst>
                  <a:ext uri="{FF2B5EF4-FFF2-40B4-BE49-F238E27FC236}">
                    <a16:creationId xmlns:a16="http://schemas.microsoft.com/office/drawing/2014/main" id="{29BA9300-79A2-28A8-5529-8EB0D98F7AC4}"/>
                  </a:ext>
                </a:extLst>
              </p:cNvPr>
              <p:cNvSpPr/>
              <p:nvPr/>
            </p:nvSpPr>
            <p:spPr>
              <a:xfrm>
                <a:off x="9247886" y="7185264"/>
                <a:ext cx="83649" cy="92297"/>
              </a:xfrm>
              <a:custGeom>
                <a:avLst/>
                <a:gdLst>
                  <a:gd name="connsiteX0" fmla="*/ 19717 w 83649"/>
                  <a:gd name="connsiteY0" fmla="*/ 31909 h 92297"/>
                  <a:gd name="connsiteX1" fmla="*/ 42386 w 83649"/>
                  <a:gd name="connsiteY1" fmla="*/ 12382 h 92297"/>
                  <a:gd name="connsiteX2" fmla="*/ 65056 w 83649"/>
                  <a:gd name="connsiteY2" fmla="*/ 31909 h 92297"/>
                  <a:gd name="connsiteX3" fmla="*/ 19621 w 83649"/>
                  <a:gd name="connsiteY3" fmla="*/ 31909 h 92297"/>
                  <a:gd name="connsiteX4" fmla="*/ 83629 w 83649"/>
                  <a:gd name="connsiteY4" fmla="*/ 42958 h 92297"/>
                  <a:gd name="connsiteX5" fmla="*/ 44005 w 83649"/>
                  <a:gd name="connsiteY5" fmla="*/ 0 h 92297"/>
                  <a:gd name="connsiteX6" fmla="*/ 0 w 83649"/>
                  <a:gd name="connsiteY6" fmla="*/ 45434 h 92297"/>
                  <a:gd name="connsiteX7" fmla="*/ 50482 w 83649"/>
                  <a:gd name="connsiteY7" fmla="*/ 92297 h 92297"/>
                  <a:gd name="connsiteX8" fmla="*/ 74771 w 83649"/>
                  <a:gd name="connsiteY8" fmla="*/ 87630 h 92297"/>
                  <a:gd name="connsiteX9" fmla="*/ 83534 w 83649"/>
                  <a:gd name="connsiteY9" fmla="*/ 69818 h 92297"/>
                  <a:gd name="connsiteX10" fmla="*/ 82963 w 83649"/>
                  <a:gd name="connsiteY10" fmla="*/ 69818 h 92297"/>
                  <a:gd name="connsiteX11" fmla="*/ 54102 w 83649"/>
                  <a:gd name="connsiteY11" fmla="*/ 79915 h 92297"/>
                  <a:gd name="connsiteX12" fmla="*/ 18859 w 83649"/>
                  <a:gd name="connsiteY12" fmla="*/ 42958 h 92297"/>
                  <a:gd name="connsiteX13" fmla="*/ 83439 w 83649"/>
                  <a:gd name="connsiteY13" fmla="*/ 42958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49" h="92297">
                    <a:moveTo>
                      <a:pt x="19717" y="31909"/>
                    </a:moveTo>
                    <a:cubicBezTo>
                      <a:pt x="21812" y="20003"/>
                      <a:pt x="30670" y="12382"/>
                      <a:pt x="42386" y="12382"/>
                    </a:cubicBezTo>
                    <a:cubicBezTo>
                      <a:pt x="55054" y="12382"/>
                      <a:pt x="63151" y="18669"/>
                      <a:pt x="65056" y="31909"/>
                    </a:cubicBezTo>
                    <a:lnTo>
                      <a:pt x="19621" y="31909"/>
                    </a:lnTo>
                    <a:close/>
                    <a:moveTo>
                      <a:pt x="83629" y="42958"/>
                    </a:moveTo>
                    <a:cubicBezTo>
                      <a:pt x="84296" y="18479"/>
                      <a:pt x="67913" y="0"/>
                      <a:pt x="44005" y="0"/>
                    </a:cubicBezTo>
                    <a:cubicBezTo>
                      <a:pt x="17812" y="0"/>
                      <a:pt x="0" y="19050"/>
                      <a:pt x="0" y="45434"/>
                    </a:cubicBezTo>
                    <a:cubicBezTo>
                      <a:pt x="0" y="71819"/>
                      <a:pt x="20574" y="92297"/>
                      <a:pt x="50482" y="92297"/>
                    </a:cubicBezTo>
                    <a:cubicBezTo>
                      <a:pt x="58769" y="92297"/>
                      <a:pt x="67246" y="90964"/>
                      <a:pt x="74771" y="87630"/>
                    </a:cubicBezTo>
                    <a:lnTo>
                      <a:pt x="83534" y="69818"/>
                    </a:lnTo>
                    <a:lnTo>
                      <a:pt x="82963" y="69818"/>
                    </a:lnTo>
                    <a:cubicBezTo>
                      <a:pt x="74866" y="76676"/>
                      <a:pt x="64675" y="79915"/>
                      <a:pt x="54102" y="79915"/>
                    </a:cubicBezTo>
                    <a:cubicBezTo>
                      <a:pt x="34195" y="79915"/>
                      <a:pt x="19240" y="66294"/>
                      <a:pt x="18859" y="42958"/>
                    </a:cubicBezTo>
                    <a:lnTo>
                      <a:pt x="83439" y="42958"/>
                    </a:lnTo>
                    <a:close/>
                  </a:path>
                </a:pathLst>
              </a:custGeom>
              <a:solidFill>
                <a:srgbClr val="000000"/>
              </a:solidFill>
              <a:ln w="9525" cap="flat">
                <a:noFill/>
                <a:prstDash val="solid"/>
                <a:miter/>
              </a:ln>
            </p:spPr>
            <p:txBody>
              <a:bodyPr rtlCol="0" anchor="ctr"/>
              <a:lstStyle/>
              <a:p>
                <a:endParaRPr lang="fr-CA"/>
              </a:p>
            </p:txBody>
          </p:sp>
          <p:sp>
            <p:nvSpPr>
              <p:cNvPr id="10" name="Forme libre : forme 9">
                <a:extLst>
                  <a:ext uri="{FF2B5EF4-FFF2-40B4-BE49-F238E27FC236}">
                    <a16:creationId xmlns:a16="http://schemas.microsoft.com/office/drawing/2014/main" id="{53C1B75F-B25C-9F9D-F47D-8F6D2B8B8E72}"/>
                  </a:ext>
                </a:extLst>
              </p:cNvPr>
              <p:cNvSpPr/>
              <p:nvPr/>
            </p:nvSpPr>
            <p:spPr>
              <a:xfrm>
                <a:off x="9339040" y="7141735"/>
                <a:ext cx="85153" cy="135731"/>
              </a:xfrm>
              <a:custGeom>
                <a:avLst/>
                <a:gdLst>
                  <a:gd name="connsiteX0" fmla="*/ 6477 w 85153"/>
                  <a:gd name="connsiteY0" fmla="*/ 2857 h 135731"/>
                  <a:gd name="connsiteX1" fmla="*/ 21907 w 85153"/>
                  <a:gd name="connsiteY1" fmla="*/ 0 h 135731"/>
                  <a:gd name="connsiteX2" fmla="*/ 22384 w 85153"/>
                  <a:gd name="connsiteY2" fmla="*/ 0 h 135731"/>
                  <a:gd name="connsiteX3" fmla="*/ 22384 w 85153"/>
                  <a:gd name="connsiteY3" fmla="*/ 120110 h 135731"/>
                  <a:gd name="connsiteX4" fmla="*/ 36957 w 85153"/>
                  <a:gd name="connsiteY4" fmla="*/ 122396 h 135731"/>
                  <a:gd name="connsiteX5" fmla="*/ 67247 w 85153"/>
                  <a:gd name="connsiteY5" fmla="*/ 90202 h 135731"/>
                  <a:gd name="connsiteX6" fmla="*/ 41053 w 85153"/>
                  <a:gd name="connsiteY6" fmla="*/ 57626 h 135731"/>
                  <a:gd name="connsiteX7" fmla="*/ 26384 w 85153"/>
                  <a:gd name="connsiteY7" fmla="*/ 61817 h 135731"/>
                  <a:gd name="connsiteX8" fmla="*/ 35814 w 85153"/>
                  <a:gd name="connsiteY8" fmla="*/ 45625 h 135731"/>
                  <a:gd name="connsiteX9" fmla="*/ 48196 w 85153"/>
                  <a:gd name="connsiteY9" fmla="*/ 43529 h 135731"/>
                  <a:gd name="connsiteX10" fmla="*/ 85153 w 85153"/>
                  <a:gd name="connsiteY10" fmla="*/ 86773 h 135731"/>
                  <a:gd name="connsiteX11" fmla="*/ 33147 w 85153"/>
                  <a:gd name="connsiteY11" fmla="*/ 135731 h 135731"/>
                  <a:gd name="connsiteX12" fmla="*/ 1238 w 85153"/>
                  <a:gd name="connsiteY12" fmla="*/ 132302 h 135731"/>
                  <a:gd name="connsiteX13" fmla="*/ 1238 w 85153"/>
                  <a:gd name="connsiteY13" fmla="*/ 131731 h 135731"/>
                  <a:gd name="connsiteX14" fmla="*/ 6477 w 85153"/>
                  <a:gd name="connsiteY14" fmla="*/ 116491 h 135731"/>
                  <a:gd name="connsiteX15" fmla="*/ 6477 w 85153"/>
                  <a:gd name="connsiteY15" fmla="*/ 29146 h 135731"/>
                  <a:gd name="connsiteX16" fmla="*/ 0 w 85153"/>
                  <a:gd name="connsiteY16" fmla="*/ 3334 h 135731"/>
                  <a:gd name="connsiteX17" fmla="*/ 0 w 85153"/>
                  <a:gd name="connsiteY17" fmla="*/ 2762 h 135731"/>
                  <a:gd name="connsiteX18" fmla="*/ 6572 w 85153"/>
                  <a:gd name="connsiteY18" fmla="*/ 2762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53" h="135731">
                    <a:moveTo>
                      <a:pt x="6477" y="2857"/>
                    </a:moveTo>
                    <a:cubicBezTo>
                      <a:pt x="10668" y="2857"/>
                      <a:pt x="19336" y="2572"/>
                      <a:pt x="21907" y="0"/>
                    </a:cubicBezTo>
                    <a:lnTo>
                      <a:pt x="22384" y="0"/>
                    </a:lnTo>
                    <a:lnTo>
                      <a:pt x="22384" y="120110"/>
                    </a:lnTo>
                    <a:cubicBezTo>
                      <a:pt x="27146" y="121444"/>
                      <a:pt x="32004" y="122396"/>
                      <a:pt x="36957" y="122396"/>
                    </a:cubicBezTo>
                    <a:cubicBezTo>
                      <a:pt x="56197" y="122396"/>
                      <a:pt x="67247" y="108966"/>
                      <a:pt x="67247" y="90202"/>
                    </a:cubicBezTo>
                    <a:cubicBezTo>
                      <a:pt x="67247" y="71438"/>
                      <a:pt x="58674" y="57626"/>
                      <a:pt x="41053" y="57626"/>
                    </a:cubicBezTo>
                    <a:cubicBezTo>
                      <a:pt x="35433" y="57626"/>
                      <a:pt x="31051" y="59150"/>
                      <a:pt x="26384" y="61817"/>
                    </a:cubicBezTo>
                    <a:lnTo>
                      <a:pt x="35814" y="45625"/>
                    </a:lnTo>
                    <a:cubicBezTo>
                      <a:pt x="39815" y="44101"/>
                      <a:pt x="44005" y="43529"/>
                      <a:pt x="48196" y="43529"/>
                    </a:cubicBezTo>
                    <a:cubicBezTo>
                      <a:pt x="68199" y="43529"/>
                      <a:pt x="85153" y="60865"/>
                      <a:pt x="85153" y="86773"/>
                    </a:cubicBezTo>
                    <a:cubicBezTo>
                      <a:pt x="85153" y="116491"/>
                      <a:pt x="65056" y="135731"/>
                      <a:pt x="33147" y="135731"/>
                    </a:cubicBezTo>
                    <a:cubicBezTo>
                      <a:pt x="21241" y="135731"/>
                      <a:pt x="9811" y="133636"/>
                      <a:pt x="1238" y="132302"/>
                    </a:cubicBezTo>
                    <a:lnTo>
                      <a:pt x="1238" y="131731"/>
                    </a:lnTo>
                    <a:cubicBezTo>
                      <a:pt x="7048" y="129064"/>
                      <a:pt x="6477" y="122777"/>
                      <a:pt x="6477" y="116491"/>
                    </a:cubicBezTo>
                    <a:lnTo>
                      <a:pt x="6477" y="29146"/>
                    </a:lnTo>
                    <a:cubicBezTo>
                      <a:pt x="6477" y="20383"/>
                      <a:pt x="7525" y="8096"/>
                      <a:pt x="0" y="3334"/>
                    </a:cubicBezTo>
                    <a:lnTo>
                      <a:pt x="0" y="2762"/>
                    </a:lnTo>
                    <a:lnTo>
                      <a:pt x="6572" y="2762"/>
                    </a:lnTo>
                    <a:close/>
                  </a:path>
                </a:pathLst>
              </a:custGeom>
              <a:solidFill>
                <a:srgbClr val="000000"/>
              </a:solidFill>
              <a:ln w="9525" cap="flat">
                <a:noFill/>
                <a:prstDash val="solid"/>
                <a:miter/>
              </a:ln>
            </p:spPr>
            <p:txBody>
              <a:bodyPr rtlCol="0" anchor="ctr"/>
              <a:lstStyle/>
              <a:p>
                <a:endParaRPr lang="fr-CA"/>
              </a:p>
            </p:txBody>
          </p:sp>
          <p:sp>
            <p:nvSpPr>
              <p:cNvPr id="11" name="Forme libre : forme 10">
                <a:extLst>
                  <a:ext uri="{FF2B5EF4-FFF2-40B4-BE49-F238E27FC236}">
                    <a16:creationId xmlns:a16="http://schemas.microsoft.com/office/drawing/2014/main" id="{14A983EC-C538-0C0D-E719-245EE8C05DBA}"/>
                  </a:ext>
                </a:extLst>
              </p:cNvPr>
              <p:cNvSpPr/>
              <p:nvPr/>
            </p:nvSpPr>
            <p:spPr>
              <a:xfrm>
                <a:off x="9435624" y="7185264"/>
                <a:ext cx="83655" cy="92297"/>
              </a:xfrm>
              <a:custGeom>
                <a:avLst/>
                <a:gdLst>
                  <a:gd name="connsiteX0" fmla="*/ 19717 w 83655"/>
                  <a:gd name="connsiteY0" fmla="*/ 31909 h 92297"/>
                  <a:gd name="connsiteX1" fmla="*/ 42482 w 83655"/>
                  <a:gd name="connsiteY1" fmla="*/ 12382 h 92297"/>
                  <a:gd name="connsiteX2" fmla="*/ 65151 w 83655"/>
                  <a:gd name="connsiteY2" fmla="*/ 31909 h 92297"/>
                  <a:gd name="connsiteX3" fmla="*/ 19717 w 83655"/>
                  <a:gd name="connsiteY3" fmla="*/ 31909 h 92297"/>
                  <a:gd name="connsiteX4" fmla="*/ 83630 w 83655"/>
                  <a:gd name="connsiteY4" fmla="*/ 42958 h 92297"/>
                  <a:gd name="connsiteX5" fmla="*/ 44006 w 83655"/>
                  <a:gd name="connsiteY5" fmla="*/ 0 h 92297"/>
                  <a:gd name="connsiteX6" fmla="*/ 0 w 83655"/>
                  <a:gd name="connsiteY6" fmla="*/ 45434 h 92297"/>
                  <a:gd name="connsiteX7" fmla="*/ 50483 w 83655"/>
                  <a:gd name="connsiteY7" fmla="*/ 92297 h 92297"/>
                  <a:gd name="connsiteX8" fmla="*/ 74771 w 83655"/>
                  <a:gd name="connsiteY8" fmla="*/ 87630 h 92297"/>
                  <a:gd name="connsiteX9" fmla="*/ 83534 w 83655"/>
                  <a:gd name="connsiteY9" fmla="*/ 69818 h 92297"/>
                  <a:gd name="connsiteX10" fmla="*/ 83058 w 83655"/>
                  <a:gd name="connsiteY10" fmla="*/ 69818 h 92297"/>
                  <a:gd name="connsiteX11" fmla="*/ 54197 w 83655"/>
                  <a:gd name="connsiteY11" fmla="*/ 79915 h 92297"/>
                  <a:gd name="connsiteX12" fmla="*/ 18955 w 83655"/>
                  <a:gd name="connsiteY12" fmla="*/ 42958 h 92297"/>
                  <a:gd name="connsiteX13" fmla="*/ 83534 w 83655"/>
                  <a:gd name="connsiteY13" fmla="*/ 42958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55" h="92297">
                    <a:moveTo>
                      <a:pt x="19717" y="31909"/>
                    </a:moveTo>
                    <a:cubicBezTo>
                      <a:pt x="21812" y="20003"/>
                      <a:pt x="30671" y="12382"/>
                      <a:pt x="42482" y="12382"/>
                    </a:cubicBezTo>
                    <a:cubicBezTo>
                      <a:pt x="55150" y="12382"/>
                      <a:pt x="63246" y="18669"/>
                      <a:pt x="65151" y="31909"/>
                    </a:cubicBezTo>
                    <a:lnTo>
                      <a:pt x="19717" y="31909"/>
                    </a:lnTo>
                    <a:close/>
                    <a:moveTo>
                      <a:pt x="83630" y="42958"/>
                    </a:moveTo>
                    <a:cubicBezTo>
                      <a:pt x="84392" y="18479"/>
                      <a:pt x="68008" y="0"/>
                      <a:pt x="44006" y="0"/>
                    </a:cubicBezTo>
                    <a:cubicBezTo>
                      <a:pt x="17717" y="0"/>
                      <a:pt x="0" y="19050"/>
                      <a:pt x="0" y="45434"/>
                    </a:cubicBezTo>
                    <a:cubicBezTo>
                      <a:pt x="0" y="71819"/>
                      <a:pt x="20574" y="92297"/>
                      <a:pt x="50483" y="92297"/>
                    </a:cubicBezTo>
                    <a:cubicBezTo>
                      <a:pt x="58769" y="92297"/>
                      <a:pt x="67247" y="90964"/>
                      <a:pt x="74771" y="87630"/>
                    </a:cubicBezTo>
                    <a:lnTo>
                      <a:pt x="83534" y="69818"/>
                    </a:lnTo>
                    <a:lnTo>
                      <a:pt x="83058" y="69818"/>
                    </a:lnTo>
                    <a:cubicBezTo>
                      <a:pt x="74962" y="76676"/>
                      <a:pt x="64770" y="79915"/>
                      <a:pt x="54197" y="79915"/>
                    </a:cubicBezTo>
                    <a:cubicBezTo>
                      <a:pt x="34290" y="79915"/>
                      <a:pt x="19336" y="66294"/>
                      <a:pt x="18955" y="42958"/>
                    </a:cubicBezTo>
                    <a:lnTo>
                      <a:pt x="83534" y="42958"/>
                    </a:lnTo>
                    <a:close/>
                  </a:path>
                </a:pathLst>
              </a:custGeom>
              <a:solidFill>
                <a:srgbClr val="000000"/>
              </a:solidFill>
              <a:ln w="9525" cap="flat">
                <a:noFill/>
                <a:prstDash val="solid"/>
                <a:miter/>
              </a:ln>
            </p:spPr>
            <p:txBody>
              <a:bodyPr rtlCol="0" anchor="ctr"/>
              <a:lstStyle/>
              <a:p>
                <a:endParaRPr lang="fr-CA"/>
              </a:p>
            </p:txBody>
          </p:sp>
          <p:sp>
            <p:nvSpPr>
              <p:cNvPr id="12" name="Forme libre : forme 11">
                <a:extLst>
                  <a:ext uri="{FF2B5EF4-FFF2-40B4-BE49-F238E27FC236}">
                    <a16:creationId xmlns:a16="http://schemas.microsoft.com/office/drawing/2014/main" id="{BA9FFEB3-394C-D474-CAA2-BD7DE1DE0905}"/>
                  </a:ext>
                </a:extLst>
              </p:cNvPr>
              <p:cNvSpPr/>
              <p:nvPr/>
            </p:nvSpPr>
            <p:spPr>
              <a:xfrm>
                <a:off x="9528683" y="7185169"/>
                <a:ext cx="80676" cy="92392"/>
              </a:xfrm>
              <a:custGeom>
                <a:avLst/>
                <a:gdLst>
                  <a:gd name="connsiteX0" fmla="*/ 69342 w 80676"/>
                  <a:gd name="connsiteY0" fmla="*/ 21812 h 92392"/>
                  <a:gd name="connsiteX1" fmla="*/ 68771 w 80676"/>
                  <a:gd name="connsiteY1" fmla="*/ 21812 h 92392"/>
                  <a:gd name="connsiteX2" fmla="*/ 47244 w 80676"/>
                  <a:gd name="connsiteY2" fmla="*/ 12478 h 92392"/>
                  <a:gd name="connsiteX3" fmla="*/ 17812 w 80676"/>
                  <a:gd name="connsiteY3" fmla="*/ 43529 h 92392"/>
                  <a:gd name="connsiteX4" fmla="*/ 54388 w 80676"/>
                  <a:gd name="connsiteY4" fmla="*/ 79915 h 92392"/>
                  <a:gd name="connsiteX5" fmla="*/ 80105 w 80676"/>
                  <a:gd name="connsiteY5" fmla="*/ 70580 h 92392"/>
                  <a:gd name="connsiteX6" fmla="*/ 80677 w 80676"/>
                  <a:gd name="connsiteY6" fmla="*/ 70580 h 92392"/>
                  <a:gd name="connsiteX7" fmla="*/ 71533 w 80676"/>
                  <a:gd name="connsiteY7" fmla="*/ 88583 h 92392"/>
                  <a:gd name="connsiteX8" fmla="*/ 48292 w 80676"/>
                  <a:gd name="connsiteY8" fmla="*/ 92392 h 92392"/>
                  <a:gd name="connsiteX9" fmla="*/ 0 w 80676"/>
                  <a:gd name="connsiteY9" fmla="*/ 48482 h 92392"/>
                  <a:gd name="connsiteX10" fmla="*/ 50197 w 80676"/>
                  <a:gd name="connsiteY10" fmla="*/ 0 h 92392"/>
                  <a:gd name="connsiteX11" fmla="*/ 69247 w 80676"/>
                  <a:gd name="connsiteY11" fmla="*/ 2286 h 92392"/>
                  <a:gd name="connsiteX12" fmla="*/ 69247 w 80676"/>
                  <a:gd name="connsiteY12" fmla="*/ 21812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676" h="92392">
                    <a:moveTo>
                      <a:pt x="69342" y="21812"/>
                    </a:moveTo>
                    <a:lnTo>
                      <a:pt x="68771" y="21812"/>
                    </a:lnTo>
                    <a:cubicBezTo>
                      <a:pt x="63627" y="15526"/>
                      <a:pt x="55245" y="12478"/>
                      <a:pt x="47244" y="12478"/>
                    </a:cubicBezTo>
                    <a:cubicBezTo>
                      <a:pt x="30194" y="12478"/>
                      <a:pt x="17812" y="25432"/>
                      <a:pt x="17812" y="43529"/>
                    </a:cubicBezTo>
                    <a:cubicBezTo>
                      <a:pt x="17812" y="65437"/>
                      <a:pt x="34861" y="79915"/>
                      <a:pt x="54388" y="79915"/>
                    </a:cubicBezTo>
                    <a:cubicBezTo>
                      <a:pt x="63341" y="79915"/>
                      <a:pt x="73247" y="76105"/>
                      <a:pt x="80105" y="70580"/>
                    </a:cubicBezTo>
                    <a:lnTo>
                      <a:pt x="80677" y="70580"/>
                    </a:lnTo>
                    <a:lnTo>
                      <a:pt x="71533" y="88583"/>
                    </a:lnTo>
                    <a:cubicBezTo>
                      <a:pt x="64103" y="91631"/>
                      <a:pt x="56007" y="92392"/>
                      <a:pt x="48292" y="92392"/>
                    </a:cubicBezTo>
                    <a:cubicBezTo>
                      <a:pt x="21146" y="92392"/>
                      <a:pt x="0" y="73342"/>
                      <a:pt x="0" y="48482"/>
                    </a:cubicBezTo>
                    <a:cubicBezTo>
                      <a:pt x="0" y="15716"/>
                      <a:pt x="23622" y="0"/>
                      <a:pt x="50197" y="0"/>
                    </a:cubicBezTo>
                    <a:cubicBezTo>
                      <a:pt x="56579" y="0"/>
                      <a:pt x="63055" y="762"/>
                      <a:pt x="69247" y="2286"/>
                    </a:cubicBezTo>
                    <a:lnTo>
                      <a:pt x="69247" y="21812"/>
                    </a:lnTo>
                    <a:close/>
                  </a:path>
                </a:pathLst>
              </a:custGeom>
              <a:solidFill>
                <a:srgbClr val="000000"/>
              </a:solidFill>
              <a:ln w="9525" cap="flat">
                <a:no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E0E7AAD9-3A3A-6A26-7BAC-367B249AFF1F}"/>
                  </a:ext>
                </a:extLst>
              </p:cNvPr>
              <p:cNvSpPr/>
              <p:nvPr/>
            </p:nvSpPr>
            <p:spPr>
              <a:xfrm>
                <a:off x="9280176" y="7150498"/>
                <a:ext cx="29432" cy="31718"/>
              </a:xfrm>
              <a:custGeom>
                <a:avLst/>
                <a:gdLst>
                  <a:gd name="connsiteX0" fmla="*/ 29432 w 29432"/>
                  <a:gd name="connsiteY0" fmla="*/ 19050 h 31718"/>
                  <a:gd name="connsiteX1" fmla="*/ 29432 w 29432"/>
                  <a:gd name="connsiteY1" fmla="*/ 0 h 31718"/>
                  <a:gd name="connsiteX2" fmla="*/ 0 w 29432"/>
                  <a:gd name="connsiteY2" fmla="*/ 24289 h 31718"/>
                  <a:gd name="connsiteX3" fmla="*/ 0 w 29432"/>
                  <a:gd name="connsiteY3" fmla="*/ 31718 h 31718"/>
                  <a:gd name="connsiteX4" fmla="*/ 29432 w 29432"/>
                  <a:gd name="connsiteY4" fmla="*/ 19145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 h="31718">
                    <a:moveTo>
                      <a:pt x="29432" y="19050"/>
                    </a:moveTo>
                    <a:lnTo>
                      <a:pt x="29432" y="0"/>
                    </a:lnTo>
                    <a:cubicBezTo>
                      <a:pt x="17907" y="5143"/>
                      <a:pt x="7144" y="14859"/>
                      <a:pt x="0" y="24289"/>
                    </a:cubicBezTo>
                    <a:lnTo>
                      <a:pt x="0" y="31718"/>
                    </a:lnTo>
                    <a:cubicBezTo>
                      <a:pt x="17145" y="20193"/>
                      <a:pt x="29432" y="19621"/>
                      <a:pt x="29432" y="19145"/>
                    </a:cubicBezTo>
                    <a:close/>
                  </a:path>
                </a:pathLst>
              </a:custGeom>
              <a:solidFill>
                <a:srgbClr val="000000"/>
              </a:solidFill>
              <a:ln w="9525" cap="flat">
                <a:no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558018B4-48E5-B4CC-DA9E-8A79B864B8DD}"/>
                  </a:ext>
                </a:extLst>
              </p:cNvPr>
              <p:cNvSpPr/>
              <p:nvPr/>
            </p:nvSpPr>
            <p:spPr>
              <a:xfrm>
                <a:off x="9008523" y="7144497"/>
                <a:ext cx="158686" cy="159936"/>
              </a:xfrm>
              <a:custGeom>
                <a:avLst/>
                <a:gdLst>
                  <a:gd name="connsiteX0" fmla="*/ 65151 w 158686"/>
                  <a:gd name="connsiteY0" fmla="*/ 119920 h 159936"/>
                  <a:gd name="connsiteX1" fmla="*/ 20098 w 158686"/>
                  <a:gd name="connsiteY1" fmla="*/ 64389 h 159936"/>
                  <a:gd name="connsiteX2" fmla="*/ 20098 w 158686"/>
                  <a:gd name="connsiteY2" fmla="*/ 61532 h 159936"/>
                  <a:gd name="connsiteX3" fmla="*/ 64294 w 158686"/>
                  <a:gd name="connsiteY3" fmla="*/ 13716 h 159936"/>
                  <a:gd name="connsiteX4" fmla="*/ 108966 w 158686"/>
                  <a:gd name="connsiteY4" fmla="*/ 67818 h 159936"/>
                  <a:gd name="connsiteX5" fmla="*/ 108966 w 158686"/>
                  <a:gd name="connsiteY5" fmla="*/ 70580 h 159936"/>
                  <a:gd name="connsiteX6" fmla="*/ 65151 w 158686"/>
                  <a:gd name="connsiteY6" fmla="*/ 120015 h 159936"/>
                  <a:gd name="connsiteX7" fmla="*/ 156305 w 158686"/>
                  <a:gd name="connsiteY7" fmla="*/ 149066 h 159936"/>
                  <a:gd name="connsiteX8" fmla="*/ 97726 w 158686"/>
                  <a:gd name="connsiteY8" fmla="*/ 123158 h 159936"/>
                  <a:gd name="connsiteX9" fmla="*/ 129064 w 158686"/>
                  <a:gd name="connsiteY9" fmla="*/ 66675 h 159936"/>
                  <a:gd name="connsiteX10" fmla="*/ 129064 w 158686"/>
                  <a:gd name="connsiteY10" fmla="*/ 63913 h 159936"/>
                  <a:gd name="connsiteX11" fmla="*/ 65341 w 158686"/>
                  <a:gd name="connsiteY11" fmla="*/ 0 h 159936"/>
                  <a:gd name="connsiteX12" fmla="*/ 0 w 158686"/>
                  <a:gd name="connsiteY12" fmla="*/ 65246 h 159936"/>
                  <a:gd name="connsiteX13" fmla="*/ 0 w 158686"/>
                  <a:gd name="connsiteY13" fmla="*/ 67818 h 159936"/>
                  <a:gd name="connsiteX14" fmla="*/ 62293 w 158686"/>
                  <a:gd name="connsiteY14" fmla="*/ 133636 h 159936"/>
                  <a:gd name="connsiteX15" fmla="*/ 76771 w 158686"/>
                  <a:gd name="connsiteY15" fmla="*/ 131731 h 159936"/>
                  <a:gd name="connsiteX16" fmla="*/ 136589 w 158686"/>
                  <a:gd name="connsiteY16" fmla="*/ 159639 h 159936"/>
                  <a:gd name="connsiteX17" fmla="*/ 158687 w 158686"/>
                  <a:gd name="connsiteY17" fmla="*/ 148590 h 159936"/>
                  <a:gd name="connsiteX18" fmla="*/ 156210 w 158686"/>
                  <a:gd name="connsiteY18" fmla="*/ 148971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686" h="159936">
                    <a:moveTo>
                      <a:pt x="65151" y="119920"/>
                    </a:moveTo>
                    <a:cubicBezTo>
                      <a:pt x="38576" y="119920"/>
                      <a:pt x="20098" y="89916"/>
                      <a:pt x="20098" y="64389"/>
                    </a:cubicBezTo>
                    <a:lnTo>
                      <a:pt x="20098" y="61532"/>
                    </a:lnTo>
                    <a:cubicBezTo>
                      <a:pt x="20479" y="36862"/>
                      <a:pt x="36385" y="13716"/>
                      <a:pt x="64294" y="13716"/>
                    </a:cubicBezTo>
                    <a:cubicBezTo>
                      <a:pt x="93631" y="13716"/>
                      <a:pt x="108775" y="41529"/>
                      <a:pt x="108966" y="67818"/>
                    </a:cubicBezTo>
                    <a:lnTo>
                      <a:pt x="108966" y="70580"/>
                    </a:lnTo>
                    <a:cubicBezTo>
                      <a:pt x="108966" y="98584"/>
                      <a:pt x="91535" y="120015"/>
                      <a:pt x="65151" y="120015"/>
                    </a:cubicBezTo>
                    <a:close/>
                    <a:moveTo>
                      <a:pt x="156305" y="149066"/>
                    </a:moveTo>
                    <a:cubicBezTo>
                      <a:pt x="136684" y="152305"/>
                      <a:pt x="117824" y="146114"/>
                      <a:pt x="97726" y="123158"/>
                    </a:cubicBezTo>
                    <a:cubicBezTo>
                      <a:pt x="117062" y="113443"/>
                      <a:pt x="129064" y="89249"/>
                      <a:pt x="129064" y="66675"/>
                    </a:cubicBezTo>
                    <a:lnTo>
                      <a:pt x="129064" y="63913"/>
                    </a:lnTo>
                    <a:cubicBezTo>
                      <a:pt x="128683" y="25432"/>
                      <a:pt x="99822" y="0"/>
                      <a:pt x="65341" y="0"/>
                    </a:cubicBezTo>
                    <a:cubicBezTo>
                      <a:pt x="30861" y="0"/>
                      <a:pt x="286" y="26480"/>
                      <a:pt x="0" y="65246"/>
                    </a:cubicBezTo>
                    <a:lnTo>
                      <a:pt x="0" y="67818"/>
                    </a:lnTo>
                    <a:cubicBezTo>
                      <a:pt x="0" y="105537"/>
                      <a:pt x="28003" y="133636"/>
                      <a:pt x="62293" y="133636"/>
                    </a:cubicBezTo>
                    <a:cubicBezTo>
                      <a:pt x="67246" y="133636"/>
                      <a:pt x="72009" y="132874"/>
                      <a:pt x="76771" y="131731"/>
                    </a:cubicBezTo>
                    <a:cubicBezTo>
                      <a:pt x="99250" y="152781"/>
                      <a:pt x="119348" y="161735"/>
                      <a:pt x="136589" y="159639"/>
                    </a:cubicBezTo>
                    <a:cubicBezTo>
                      <a:pt x="144780" y="158687"/>
                      <a:pt x="153448" y="155353"/>
                      <a:pt x="158687" y="148590"/>
                    </a:cubicBezTo>
                    <a:lnTo>
                      <a:pt x="156210" y="148971"/>
                    </a:lnTo>
                    <a:close/>
                  </a:path>
                </a:pathLst>
              </a:custGeom>
              <a:solidFill>
                <a:srgbClr val="000000"/>
              </a:solidFill>
              <a:ln w="9525" cap="flat">
                <a:noFill/>
                <a:prstDash val="solid"/>
                <a:miter/>
              </a:ln>
            </p:spPr>
            <p:txBody>
              <a:bodyPr rtlCol="0" anchor="ctr"/>
              <a:lstStyle/>
              <a:p>
                <a:endParaRPr lang="fr-CA"/>
              </a:p>
            </p:txBody>
          </p:sp>
        </p:grpSp>
        <p:grpSp>
          <p:nvGrpSpPr>
            <p:cNvPr id="15" name="Graphique 3">
              <a:extLst>
                <a:ext uri="{FF2B5EF4-FFF2-40B4-BE49-F238E27FC236}">
                  <a16:creationId xmlns:a16="http://schemas.microsoft.com/office/drawing/2014/main" id="{A6BF7086-FAB4-E88B-A71F-1763545E844B}"/>
                </a:ext>
              </a:extLst>
            </p:cNvPr>
            <p:cNvGrpSpPr/>
            <p:nvPr/>
          </p:nvGrpSpPr>
          <p:grpSpPr>
            <a:xfrm>
              <a:off x="8793163" y="6923327"/>
              <a:ext cx="696849" cy="190881"/>
              <a:chOff x="8793163" y="6923327"/>
              <a:chExt cx="696849" cy="190881"/>
            </a:xfrm>
            <a:solidFill>
              <a:srgbClr val="000000"/>
            </a:solidFill>
          </p:grpSpPr>
          <p:sp>
            <p:nvSpPr>
              <p:cNvPr id="16" name="Forme libre : forme 15">
                <a:extLst>
                  <a:ext uri="{FF2B5EF4-FFF2-40B4-BE49-F238E27FC236}">
                    <a16:creationId xmlns:a16="http://schemas.microsoft.com/office/drawing/2014/main" id="{890FFD64-03B9-4F74-3120-2586E174DBC6}"/>
                  </a:ext>
                </a:extLst>
              </p:cNvPr>
              <p:cNvSpPr/>
              <p:nvPr/>
            </p:nvSpPr>
            <p:spPr>
              <a:xfrm>
                <a:off x="8794210" y="6923327"/>
                <a:ext cx="46672" cy="50863"/>
              </a:xfrm>
              <a:custGeom>
                <a:avLst/>
                <a:gdLst>
                  <a:gd name="connsiteX0" fmla="*/ 43529 w 46672"/>
                  <a:gd name="connsiteY0" fmla="*/ 12764 h 50863"/>
                  <a:gd name="connsiteX1" fmla="*/ 32004 w 46672"/>
                  <a:gd name="connsiteY1" fmla="*/ 9620 h 50863"/>
                  <a:gd name="connsiteX2" fmla="*/ 13430 w 46672"/>
                  <a:gd name="connsiteY2" fmla="*/ 28385 h 50863"/>
                  <a:gd name="connsiteX3" fmla="*/ 27337 w 46672"/>
                  <a:gd name="connsiteY3" fmla="*/ 40862 h 50863"/>
                  <a:gd name="connsiteX4" fmla="*/ 38957 w 46672"/>
                  <a:gd name="connsiteY4" fmla="*/ 37814 h 50863"/>
                  <a:gd name="connsiteX5" fmla="*/ 37719 w 46672"/>
                  <a:gd name="connsiteY5" fmla="*/ 49054 h 50863"/>
                  <a:gd name="connsiteX6" fmla="*/ 24384 w 46672"/>
                  <a:gd name="connsiteY6" fmla="*/ 50864 h 50863"/>
                  <a:gd name="connsiteX7" fmla="*/ 0 w 46672"/>
                  <a:gd name="connsiteY7" fmla="*/ 28004 h 50863"/>
                  <a:gd name="connsiteX8" fmla="*/ 7525 w 46672"/>
                  <a:gd name="connsiteY8" fmla="*/ 8477 h 50863"/>
                  <a:gd name="connsiteX9" fmla="*/ 30194 w 46672"/>
                  <a:gd name="connsiteY9" fmla="*/ 0 h 50863"/>
                  <a:gd name="connsiteX10" fmla="*/ 46673 w 46672"/>
                  <a:gd name="connsiteY10" fmla="*/ 2858 h 50863"/>
                  <a:gd name="connsiteX11" fmla="*/ 43434 w 46672"/>
                  <a:gd name="connsiteY11" fmla="*/ 12764 h 5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72" h="50863">
                    <a:moveTo>
                      <a:pt x="43529" y="12764"/>
                    </a:moveTo>
                    <a:cubicBezTo>
                      <a:pt x="40196" y="10668"/>
                      <a:pt x="36386" y="9620"/>
                      <a:pt x="32004" y="9620"/>
                    </a:cubicBezTo>
                    <a:cubicBezTo>
                      <a:pt x="20193" y="9620"/>
                      <a:pt x="13430" y="16764"/>
                      <a:pt x="13430" y="28385"/>
                    </a:cubicBezTo>
                    <a:cubicBezTo>
                      <a:pt x="13430" y="35909"/>
                      <a:pt x="18669" y="40862"/>
                      <a:pt x="27337" y="40862"/>
                    </a:cubicBezTo>
                    <a:cubicBezTo>
                      <a:pt x="31147" y="40862"/>
                      <a:pt x="35052" y="39815"/>
                      <a:pt x="38957" y="37814"/>
                    </a:cubicBezTo>
                    <a:lnTo>
                      <a:pt x="37719" y="49054"/>
                    </a:lnTo>
                    <a:cubicBezTo>
                      <a:pt x="33052" y="50292"/>
                      <a:pt x="28670" y="50864"/>
                      <a:pt x="24384" y="50864"/>
                    </a:cubicBezTo>
                    <a:cubicBezTo>
                      <a:pt x="8858" y="50864"/>
                      <a:pt x="0" y="42101"/>
                      <a:pt x="0" y="28004"/>
                    </a:cubicBezTo>
                    <a:cubicBezTo>
                      <a:pt x="0" y="20479"/>
                      <a:pt x="2858" y="13335"/>
                      <a:pt x="7525" y="8477"/>
                    </a:cubicBezTo>
                    <a:cubicBezTo>
                      <a:pt x="13430" y="2477"/>
                      <a:pt x="20479" y="0"/>
                      <a:pt x="30194" y="0"/>
                    </a:cubicBezTo>
                    <a:cubicBezTo>
                      <a:pt x="35433" y="0"/>
                      <a:pt x="40862" y="953"/>
                      <a:pt x="46673" y="2858"/>
                    </a:cubicBezTo>
                    <a:lnTo>
                      <a:pt x="43434" y="12764"/>
                    </a:lnTo>
                    <a:close/>
                  </a:path>
                </a:pathLst>
              </a:custGeom>
              <a:solidFill>
                <a:srgbClr val="000000"/>
              </a:solidFill>
              <a:ln w="9525" cap="flat">
                <a:noFill/>
                <a:prstDash val="solid"/>
                <a:miter/>
              </a:ln>
            </p:spPr>
            <p:txBody>
              <a:bodyPr rtlCol="0" anchor="ctr"/>
              <a:lstStyle/>
              <a:p>
                <a:endParaRPr lang="fr-CA"/>
              </a:p>
            </p:txBody>
          </p:sp>
          <p:sp>
            <p:nvSpPr>
              <p:cNvPr id="20" name="Forme libre : forme 19">
                <a:extLst>
                  <a:ext uri="{FF2B5EF4-FFF2-40B4-BE49-F238E27FC236}">
                    <a16:creationId xmlns:a16="http://schemas.microsoft.com/office/drawing/2014/main" id="{3A6D125B-3BF5-915E-C2EF-03A3D5D78384}"/>
                  </a:ext>
                </a:extLst>
              </p:cNvPr>
              <p:cNvSpPr/>
              <p:nvPr/>
            </p:nvSpPr>
            <p:spPr>
              <a:xfrm>
                <a:off x="8839359" y="6935804"/>
                <a:ext cx="37909" cy="38385"/>
              </a:xfrm>
              <a:custGeom>
                <a:avLst/>
                <a:gdLst>
                  <a:gd name="connsiteX0" fmla="*/ 11335 w 37909"/>
                  <a:gd name="connsiteY0" fmla="*/ 22479 h 38385"/>
                  <a:gd name="connsiteX1" fmla="*/ 20574 w 37909"/>
                  <a:gd name="connsiteY1" fmla="*/ 30289 h 38385"/>
                  <a:gd name="connsiteX2" fmla="*/ 32861 w 37909"/>
                  <a:gd name="connsiteY2" fmla="*/ 27527 h 38385"/>
                  <a:gd name="connsiteX3" fmla="*/ 31432 w 37909"/>
                  <a:gd name="connsiteY3" fmla="*/ 36386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10 w 37909"/>
                  <a:gd name="connsiteY8" fmla="*/ 15526 h 38385"/>
                  <a:gd name="connsiteX9" fmla="*/ 37052 w 37909"/>
                  <a:gd name="connsiteY9" fmla="*/ 22384 h 38385"/>
                  <a:gd name="connsiteX10" fmla="*/ 11240 w 37909"/>
                  <a:gd name="connsiteY10" fmla="*/ 22384 h 38385"/>
                  <a:gd name="connsiteX11" fmla="*/ 27718 w 37909"/>
                  <a:gd name="connsiteY11" fmla="*/ 13907 h 38385"/>
                  <a:gd name="connsiteX12" fmla="*/ 21431 w 37909"/>
                  <a:gd name="connsiteY12" fmla="*/ 7429 h 38385"/>
                  <a:gd name="connsiteX13" fmla="*/ 12954 w 37909"/>
                  <a:gd name="connsiteY13" fmla="*/ 15621 h 38385"/>
                  <a:gd name="connsiteX14" fmla="*/ 27623 w 37909"/>
                  <a:gd name="connsiteY14" fmla="*/ 15621 h 38385"/>
                  <a:gd name="connsiteX15" fmla="*/ 27718 w 37909"/>
                  <a:gd name="connsiteY15" fmla="*/ 13907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89"/>
                      <a:pt x="20574" y="30289"/>
                    </a:cubicBezTo>
                    <a:cubicBezTo>
                      <a:pt x="24384" y="30289"/>
                      <a:pt x="28670" y="29337"/>
                      <a:pt x="32861" y="27527"/>
                    </a:cubicBezTo>
                    <a:lnTo>
                      <a:pt x="31432" y="36386"/>
                    </a:lnTo>
                    <a:cubicBezTo>
                      <a:pt x="27146" y="37719"/>
                      <a:pt x="22670" y="38386"/>
                      <a:pt x="18098" y="38386"/>
                    </a:cubicBezTo>
                    <a:cubicBezTo>
                      <a:pt x="6763" y="38386"/>
                      <a:pt x="0" y="31718"/>
                      <a:pt x="0" y="21527"/>
                    </a:cubicBezTo>
                    <a:cubicBezTo>
                      <a:pt x="0" y="15621"/>
                      <a:pt x="2477" y="9525"/>
                      <a:pt x="6477" y="5715"/>
                    </a:cubicBezTo>
                    <a:cubicBezTo>
                      <a:pt x="10287" y="2000"/>
                      <a:pt x="15716" y="0"/>
                      <a:pt x="22479" y="0"/>
                    </a:cubicBezTo>
                    <a:cubicBezTo>
                      <a:pt x="32480" y="0"/>
                      <a:pt x="37910" y="5715"/>
                      <a:pt x="37910" y="15526"/>
                    </a:cubicBezTo>
                    <a:cubicBezTo>
                      <a:pt x="37910" y="17526"/>
                      <a:pt x="37624" y="19907"/>
                      <a:pt x="37052" y="22384"/>
                    </a:cubicBezTo>
                    <a:lnTo>
                      <a:pt x="11240" y="22384"/>
                    </a:lnTo>
                    <a:close/>
                    <a:moveTo>
                      <a:pt x="27718" y="13907"/>
                    </a:moveTo>
                    <a:cubicBezTo>
                      <a:pt x="27718" y="9906"/>
                      <a:pt x="25241" y="7429"/>
                      <a:pt x="21431" y="7429"/>
                    </a:cubicBezTo>
                    <a:cubicBezTo>
                      <a:pt x="17621" y="7429"/>
                      <a:pt x="14383" y="10478"/>
                      <a:pt x="12954" y="15621"/>
                    </a:cubicBezTo>
                    <a:lnTo>
                      <a:pt x="27623" y="15621"/>
                    </a:lnTo>
                    <a:cubicBezTo>
                      <a:pt x="27623" y="15050"/>
                      <a:pt x="27718" y="14478"/>
                      <a:pt x="27718" y="13907"/>
                    </a:cubicBezTo>
                    <a:close/>
                  </a:path>
                </a:pathLst>
              </a:custGeom>
              <a:solidFill>
                <a:srgbClr val="000000"/>
              </a:solidFill>
              <a:ln w="9525" cap="flat">
                <a:noFill/>
                <a:prstDash val="solid"/>
                <a:miter/>
              </a:ln>
            </p:spPr>
            <p:txBody>
              <a:bodyPr rtlCol="0" anchor="ctr"/>
              <a:lstStyle/>
              <a:p>
                <a:endParaRPr lang="fr-CA"/>
              </a:p>
            </p:txBody>
          </p:sp>
          <p:sp>
            <p:nvSpPr>
              <p:cNvPr id="21" name="Forme libre : forme 20">
                <a:extLst>
                  <a:ext uri="{FF2B5EF4-FFF2-40B4-BE49-F238E27FC236}">
                    <a16:creationId xmlns:a16="http://schemas.microsoft.com/office/drawing/2014/main" id="{1EA777F0-9A1B-3E55-D85C-5DF1A3B8A8E8}"/>
                  </a:ext>
                </a:extLst>
              </p:cNvPr>
              <p:cNvSpPr/>
              <p:nvPr/>
            </p:nvSpPr>
            <p:spPr>
              <a:xfrm>
                <a:off x="8880221" y="6936185"/>
                <a:ext cx="42957" cy="36861"/>
              </a:xfrm>
              <a:custGeom>
                <a:avLst/>
                <a:gdLst>
                  <a:gd name="connsiteX0" fmla="*/ 38671 w 42957"/>
                  <a:gd name="connsiteY0" fmla="*/ 36862 h 36861"/>
                  <a:gd name="connsiteX1" fmla="*/ 26098 w 42957"/>
                  <a:gd name="connsiteY1" fmla="*/ 36862 h 36861"/>
                  <a:gd name="connsiteX2" fmla="*/ 29908 w 42957"/>
                  <a:gd name="connsiteY2" fmla="*/ 18764 h 36861"/>
                  <a:gd name="connsiteX3" fmla="*/ 30289 w 42957"/>
                  <a:gd name="connsiteY3" fmla="*/ 15240 h 36861"/>
                  <a:gd name="connsiteX4" fmla="*/ 25717 w 42957"/>
                  <a:gd name="connsiteY4" fmla="*/ 9906 h 36861"/>
                  <a:gd name="connsiteX5" fmla="*/ 15811 w 42957"/>
                  <a:gd name="connsiteY5" fmla="*/ 21622 h 36861"/>
                  <a:gd name="connsiteX6" fmla="*/ 12573 w 42957"/>
                  <a:gd name="connsiteY6" fmla="*/ 36767 h 36861"/>
                  <a:gd name="connsiteX7" fmla="*/ 0 w 42957"/>
                  <a:gd name="connsiteY7" fmla="*/ 36767 h 36861"/>
                  <a:gd name="connsiteX8" fmla="*/ 7715 w 42957"/>
                  <a:gd name="connsiteY8" fmla="*/ 476 h 36861"/>
                  <a:gd name="connsiteX9" fmla="*/ 18955 w 42957"/>
                  <a:gd name="connsiteY9" fmla="*/ 476 h 36861"/>
                  <a:gd name="connsiteX10" fmla="*/ 17526 w 42957"/>
                  <a:gd name="connsiteY10" fmla="*/ 6953 h 36861"/>
                  <a:gd name="connsiteX11" fmla="*/ 31242 w 42957"/>
                  <a:gd name="connsiteY11" fmla="*/ 0 h 36861"/>
                  <a:gd name="connsiteX12" fmla="*/ 42958 w 42957"/>
                  <a:gd name="connsiteY12" fmla="*/ 12573 h 36861"/>
                  <a:gd name="connsiteX13" fmla="*/ 41624 w 42957"/>
                  <a:gd name="connsiteY13" fmla="*/ 22479 h 36861"/>
                  <a:gd name="connsiteX14" fmla="*/ 38576 w 42957"/>
                  <a:gd name="connsiteY14" fmla="*/ 36862 h 3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57" h="36861">
                    <a:moveTo>
                      <a:pt x="38671" y="36862"/>
                    </a:moveTo>
                    <a:lnTo>
                      <a:pt x="26098" y="36862"/>
                    </a:lnTo>
                    <a:lnTo>
                      <a:pt x="29908" y="18764"/>
                    </a:lnTo>
                    <a:cubicBezTo>
                      <a:pt x="30194" y="17431"/>
                      <a:pt x="30289" y="16288"/>
                      <a:pt x="30289" y="15240"/>
                    </a:cubicBezTo>
                    <a:cubicBezTo>
                      <a:pt x="30289" y="11811"/>
                      <a:pt x="28575" y="9906"/>
                      <a:pt x="25717" y="9906"/>
                    </a:cubicBezTo>
                    <a:cubicBezTo>
                      <a:pt x="20764" y="9906"/>
                      <a:pt x="17431" y="13811"/>
                      <a:pt x="15811" y="21622"/>
                    </a:cubicBezTo>
                    <a:lnTo>
                      <a:pt x="12573" y="36767"/>
                    </a:lnTo>
                    <a:lnTo>
                      <a:pt x="0" y="36767"/>
                    </a:lnTo>
                    <a:lnTo>
                      <a:pt x="7715" y="476"/>
                    </a:lnTo>
                    <a:lnTo>
                      <a:pt x="18955" y="476"/>
                    </a:lnTo>
                    <a:lnTo>
                      <a:pt x="17526" y="6953"/>
                    </a:lnTo>
                    <a:cubicBezTo>
                      <a:pt x="21622" y="2381"/>
                      <a:pt x="26194" y="0"/>
                      <a:pt x="31242" y="0"/>
                    </a:cubicBezTo>
                    <a:cubicBezTo>
                      <a:pt x="38671" y="0"/>
                      <a:pt x="42958" y="4572"/>
                      <a:pt x="42958" y="12573"/>
                    </a:cubicBezTo>
                    <a:cubicBezTo>
                      <a:pt x="42958" y="14859"/>
                      <a:pt x="42577" y="18193"/>
                      <a:pt x="41624" y="22479"/>
                    </a:cubicBezTo>
                    <a:lnTo>
                      <a:pt x="38576" y="36862"/>
                    </a:lnTo>
                    <a:close/>
                  </a:path>
                </a:pathLst>
              </a:custGeom>
              <a:solidFill>
                <a:srgbClr val="000000"/>
              </a:solidFill>
              <a:ln w="9525" cap="flat">
                <a:no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E56F1438-A7A5-6C21-0C34-7A311289FD2C}"/>
                  </a:ext>
                </a:extLst>
              </p:cNvPr>
              <p:cNvSpPr/>
              <p:nvPr/>
            </p:nvSpPr>
            <p:spPr>
              <a:xfrm>
                <a:off x="8928894" y="6924946"/>
                <a:ext cx="30384" cy="48767"/>
              </a:xfrm>
              <a:custGeom>
                <a:avLst/>
                <a:gdLst>
                  <a:gd name="connsiteX0" fmla="*/ 21527 w 30384"/>
                  <a:gd name="connsiteY0" fmla="*/ 12097 h 48767"/>
                  <a:gd name="connsiteX1" fmla="*/ 30385 w 30384"/>
                  <a:gd name="connsiteY1" fmla="*/ 12097 h 48767"/>
                  <a:gd name="connsiteX2" fmla="*/ 28575 w 30384"/>
                  <a:gd name="connsiteY2" fmla="*/ 20669 h 48767"/>
                  <a:gd name="connsiteX3" fmla="*/ 19717 w 30384"/>
                  <a:gd name="connsiteY3" fmla="*/ 20669 h 48767"/>
                  <a:gd name="connsiteX4" fmla="*/ 17050 w 30384"/>
                  <a:gd name="connsiteY4" fmla="*/ 33242 h 48767"/>
                  <a:gd name="connsiteX5" fmla="*/ 16573 w 30384"/>
                  <a:gd name="connsiteY5" fmla="*/ 36386 h 48767"/>
                  <a:gd name="connsiteX6" fmla="*/ 20479 w 30384"/>
                  <a:gd name="connsiteY6" fmla="*/ 40100 h 48767"/>
                  <a:gd name="connsiteX7" fmla="*/ 24575 w 30384"/>
                  <a:gd name="connsiteY7" fmla="*/ 39434 h 48767"/>
                  <a:gd name="connsiteX8" fmla="*/ 22765 w 30384"/>
                  <a:gd name="connsiteY8" fmla="*/ 48006 h 48767"/>
                  <a:gd name="connsiteX9" fmla="*/ 15811 w 30384"/>
                  <a:gd name="connsiteY9" fmla="*/ 48768 h 48767"/>
                  <a:gd name="connsiteX10" fmla="*/ 4096 w 30384"/>
                  <a:gd name="connsiteY10" fmla="*/ 37814 h 48767"/>
                  <a:gd name="connsiteX11" fmla="*/ 4477 w 30384"/>
                  <a:gd name="connsiteY11" fmla="*/ 34290 h 48767"/>
                  <a:gd name="connsiteX12" fmla="*/ 7334 w 30384"/>
                  <a:gd name="connsiteY12" fmla="*/ 20669 h 48767"/>
                  <a:gd name="connsiteX13" fmla="*/ 0 w 30384"/>
                  <a:gd name="connsiteY13" fmla="*/ 20669 h 48767"/>
                  <a:gd name="connsiteX14" fmla="*/ 1810 w 30384"/>
                  <a:gd name="connsiteY14" fmla="*/ 12097 h 48767"/>
                  <a:gd name="connsiteX15" fmla="*/ 9144 w 30384"/>
                  <a:gd name="connsiteY15" fmla="*/ 12097 h 48767"/>
                  <a:gd name="connsiteX16" fmla="*/ 10954 w 30384"/>
                  <a:gd name="connsiteY16" fmla="*/ 3524 h 48767"/>
                  <a:gd name="connsiteX17" fmla="*/ 24098 w 30384"/>
                  <a:gd name="connsiteY17" fmla="*/ 0 h 48767"/>
                  <a:gd name="connsiteX18" fmla="*/ 21527 w 30384"/>
                  <a:gd name="connsiteY18" fmla="*/ 12001 h 4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84" h="48767">
                    <a:moveTo>
                      <a:pt x="21527" y="12097"/>
                    </a:moveTo>
                    <a:lnTo>
                      <a:pt x="30385" y="12097"/>
                    </a:lnTo>
                    <a:lnTo>
                      <a:pt x="28575" y="20669"/>
                    </a:lnTo>
                    <a:lnTo>
                      <a:pt x="19717" y="20669"/>
                    </a:lnTo>
                    <a:lnTo>
                      <a:pt x="17050" y="33242"/>
                    </a:lnTo>
                    <a:cubicBezTo>
                      <a:pt x="16669" y="34766"/>
                      <a:pt x="16573" y="35814"/>
                      <a:pt x="16573" y="36386"/>
                    </a:cubicBezTo>
                    <a:cubicBezTo>
                      <a:pt x="16573" y="38957"/>
                      <a:pt x="17717" y="40100"/>
                      <a:pt x="20479" y="40100"/>
                    </a:cubicBezTo>
                    <a:cubicBezTo>
                      <a:pt x="21431" y="40100"/>
                      <a:pt x="22860" y="39910"/>
                      <a:pt x="24575" y="39434"/>
                    </a:cubicBezTo>
                    <a:lnTo>
                      <a:pt x="22765" y="48006"/>
                    </a:lnTo>
                    <a:cubicBezTo>
                      <a:pt x="19907" y="48482"/>
                      <a:pt x="17621" y="48768"/>
                      <a:pt x="15811" y="48768"/>
                    </a:cubicBezTo>
                    <a:cubicBezTo>
                      <a:pt x="8287" y="48768"/>
                      <a:pt x="4096" y="44768"/>
                      <a:pt x="4096" y="37814"/>
                    </a:cubicBezTo>
                    <a:cubicBezTo>
                      <a:pt x="4096" y="36576"/>
                      <a:pt x="4191" y="35338"/>
                      <a:pt x="4477" y="34290"/>
                    </a:cubicBezTo>
                    <a:lnTo>
                      <a:pt x="7334" y="20669"/>
                    </a:lnTo>
                    <a:lnTo>
                      <a:pt x="0" y="20669"/>
                    </a:lnTo>
                    <a:lnTo>
                      <a:pt x="1810" y="12097"/>
                    </a:lnTo>
                    <a:lnTo>
                      <a:pt x="9144" y="12097"/>
                    </a:lnTo>
                    <a:lnTo>
                      <a:pt x="10954" y="3524"/>
                    </a:lnTo>
                    <a:lnTo>
                      <a:pt x="24098" y="0"/>
                    </a:lnTo>
                    <a:lnTo>
                      <a:pt x="21527" y="12001"/>
                    </a:lnTo>
                    <a:close/>
                  </a:path>
                </a:pathLst>
              </a:custGeom>
              <a:solidFill>
                <a:srgbClr val="000000"/>
              </a:solidFill>
              <a:ln w="9525" cap="flat">
                <a:noFill/>
                <a:prstDash val="solid"/>
                <a:miter/>
              </a:ln>
            </p:spPr>
            <p:txBody>
              <a:bodyPr rtlCol="0" anchor="ctr"/>
              <a:lstStyle/>
              <a:p>
                <a:endParaRPr lang="fr-CA"/>
              </a:p>
            </p:txBody>
          </p:sp>
          <p:sp>
            <p:nvSpPr>
              <p:cNvPr id="23" name="Forme libre : forme 22">
                <a:extLst>
                  <a:ext uri="{FF2B5EF4-FFF2-40B4-BE49-F238E27FC236}">
                    <a16:creationId xmlns:a16="http://schemas.microsoft.com/office/drawing/2014/main" id="{A4BCEB36-C1FB-AA5B-BD0E-72CFBC3F02D7}"/>
                  </a:ext>
                </a:extLst>
              </p:cNvPr>
              <p:cNvSpPr/>
              <p:nvPr/>
            </p:nvSpPr>
            <p:spPr>
              <a:xfrm>
                <a:off x="8958612" y="6936090"/>
                <a:ext cx="34099" cy="36956"/>
              </a:xfrm>
              <a:custGeom>
                <a:avLst/>
                <a:gdLst>
                  <a:gd name="connsiteX0" fmla="*/ 31242 w 34099"/>
                  <a:gd name="connsiteY0" fmla="*/ 11239 h 36956"/>
                  <a:gd name="connsiteX1" fmla="*/ 25813 w 34099"/>
                  <a:gd name="connsiteY1" fmla="*/ 10287 h 36956"/>
                  <a:gd name="connsiteX2" fmla="*/ 15907 w 34099"/>
                  <a:gd name="connsiteY2" fmla="*/ 21431 h 36956"/>
                  <a:gd name="connsiteX3" fmla="*/ 12573 w 34099"/>
                  <a:gd name="connsiteY3" fmla="*/ 36957 h 36956"/>
                  <a:gd name="connsiteX4" fmla="*/ 0 w 34099"/>
                  <a:gd name="connsiteY4" fmla="*/ 36957 h 36956"/>
                  <a:gd name="connsiteX5" fmla="*/ 7334 w 34099"/>
                  <a:gd name="connsiteY5" fmla="*/ 857 h 36956"/>
                  <a:gd name="connsiteX6" fmla="*/ 18764 w 34099"/>
                  <a:gd name="connsiteY6" fmla="*/ 857 h 36956"/>
                  <a:gd name="connsiteX7" fmla="*/ 17431 w 34099"/>
                  <a:gd name="connsiteY7" fmla="*/ 7429 h 36956"/>
                  <a:gd name="connsiteX8" fmla="*/ 29337 w 34099"/>
                  <a:gd name="connsiteY8" fmla="*/ 0 h 36956"/>
                  <a:gd name="connsiteX9" fmla="*/ 34100 w 34099"/>
                  <a:gd name="connsiteY9" fmla="*/ 762 h 36956"/>
                  <a:gd name="connsiteX10" fmla="*/ 31337 w 34099"/>
                  <a:gd name="connsiteY10" fmla="*/ 11239 h 3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9" h="36956">
                    <a:moveTo>
                      <a:pt x="31242" y="11239"/>
                    </a:moveTo>
                    <a:cubicBezTo>
                      <a:pt x="28956" y="10573"/>
                      <a:pt x="27146" y="10287"/>
                      <a:pt x="25813" y="10287"/>
                    </a:cubicBezTo>
                    <a:cubicBezTo>
                      <a:pt x="20098" y="10287"/>
                      <a:pt x="17526" y="13811"/>
                      <a:pt x="15907" y="21431"/>
                    </a:cubicBezTo>
                    <a:lnTo>
                      <a:pt x="12573" y="36957"/>
                    </a:lnTo>
                    <a:lnTo>
                      <a:pt x="0" y="36957"/>
                    </a:lnTo>
                    <a:lnTo>
                      <a:pt x="7334" y="857"/>
                    </a:lnTo>
                    <a:lnTo>
                      <a:pt x="18764" y="857"/>
                    </a:lnTo>
                    <a:lnTo>
                      <a:pt x="17431" y="7429"/>
                    </a:lnTo>
                    <a:cubicBezTo>
                      <a:pt x="20955" y="2381"/>
                      <a:pt x="24384" y="0"/>
                      <a:pt x="29337" y="0"/>
                    </a:cubicBezTo>
                    <a:cubicBezTo>
                      <a:pt x="30861" y="0"/>
                      <a:pt x="32385" y="286"/>
                      <a:pt x="34100" y="762"/>
                    </a:cubicBezTo>
                    <a:lnTo>
                      <a:pt x="31337" y="11239"/>
                    </a:lnTo>
                    <a:close/>
                  </a:path>
                </a:pathLst>
              </a:custGeom>
              <a:solidFill>
                <a:srgbClr val="000000"/>
              </a:solidFill>
              <a:ln w="9525" cap="flat">
                <a:no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83DF3F7C-00DC-B5FE-1EBA-47CD2F13B048}"/>
                  </a:ext>
                </a:extLst>
              </p:cNvPr>
              <p:cNvSpPr/>
              <p:nvPr/>
            </p:nvSpPr>
            <p:spPr>
              <a:xfrm>
                <a:off x="8991854" y="6935804"/>
                <a:ext cx="37909" cy="38385"/>
              </a:xfrm>
              <a:custGeom>
                <a:avLst/>
                <a:gdLst>
                  <a:gd name="connsiteX0" fmla="*/ 11335 w 37909"/>
                  <a:gd name="connsiteY0" fmla="*/ 22479 h 38385"/>
                  <a:gd name="connsiteX1" fmla="*/ 20574 w 37909"/>
                  <a:gd name="connsiteY1" fmla="*/ 30289 h 38385"/>
                  <a:gd name="connsiteX2" fmla="*/ 32861 w 37909"/>
                  <a:gd name="connsiteY2" fmla="*/ 27527 h 38385"/>
                  <a:gd name="connsiteX3" fmla="*/ 31432 w 37909"/>
                  <a:gd name="connsiteY3" fmla="*/ 36386 h 38385"/>
                  <a:gd name="connsiteX4" fmla="*/ 18097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09 w 37909"/>
                  <a:gd name="connsiteY8" fmla="*/ 15526 h 38385"/>
                  <a:gd name="connsiteX9" fmla="*/ 37052 w 37909"/>
                  <a:gd name="connsiteY9" fmla="*/ 22384 h 38385"/>
                  <a:gd name="connsiteX10" fmla="*/ 11240 w 37909"/>
                  <a:gd name="connsiteY10" fmla="*/ 22384 h 38385"/>
                  <a:gd name="connsiteX11" fmla="*/ 27718 w 37909"/>
                  <a:gd name="connsiteY11" fmla="*/ 13907 h 38385"/>
                  <a:gd name="connsiteX12" fmla="*/ 21431 w 37909"/>
                  <a:gd name="connsiteY12" fmla="*/ 7429 h 38385"/>
                  <a:gd name="connsiteX13" fmla="*/ 12954 w 37909"/>
                  <a:gd name="connsiteY13" fmla="*/ 15621 h 38385"/>
                  <a:gd name="connsiteX14" fmla="*/ 27622 w 37909"/>
                  <a:gd name="connsiteY14" fmla="*/ 15621 h 38385"/>
                  <a:gd name="connsiteX15" fmla="*/ 27718 w 37909"/>
                  <a:gd name="connsiteY15" fmla="*/ 13907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89"/>
                      <a:pt x="20574" y="30289"/>
                    </a:cubicBezTo>
                    <a:cubicBezTo>
                      <a:pt x="24384" y="30289"/>
                      <a:pt x="28670" y="29337"/>
                      <a:pt x="32861" y="27527"/>
                    </a:cubicBezTo>
                    <a:lnTo>
                      <a:pt x="31432" y="36386"/>
                    </a:lnTo>
                    <a:cubicBezTo>
                      <a:pt x="27146" y="37719"/>
                      <a:pt x="22669" y="38386"/>
                      <a:pt x="18097" y="38386"/>
                    </a:cubicBezTo>
                    <a:cubicBezTo>
                      <a:pt x="6763" y="38386"/>
                      <a:pt x="0" y="31718"/>
                      <a:pt x="0" y="21527"/>
                    </a:cubicBezTo>
                    <a:cubicBezTo>
                      <a:pt x="0" y="15621"/>
                      <a:pt x="2477" y="9525"/>
                      <a:pt x="6477" y="5715"/>
                    </a:cubicBezTo>
                    <a:cubicBezTo>
                      <a:pt x="10287" y="2000"/>
                      <a:pt x="15716" y="0"/>
                      <a:pt x="22479" y="0"/>
                    </a:cubicBezTo>
                    <a:cubicBezTo>
                      <a:pt x="32480" y="0"/>
                      <a:pt x="37909" y="5715"/>
                      <a:pt x="37909" y="15526"/>
                    </a:cubicBezTo>
                    <a:cubicBezTo>
                      <a:pt x="37909" y="17526"/>
                      <a:pt x="37624" y="19907"/>
                      <a:pt x="37052" y="22384"/>
                    </a:cubicBezTo>
                    <a:lnTo>
                      <a:pt x="11240" y="22384"/>
                    </a:lnTo>
                    <a:close/>
                    <a:moveTo>
                      <a:pt x="27718" y="13907"/>
                    </a:moveTo>
                    <a:cubicBezTo>
                      <a:pt x="27718" y="9906"/>
                      <a:pt x="25241" y="7429"/>
                      <a:pt x="21431" y="7429"/>
                    </a:cubicBezTo>
                    <a:cubicBezTo>
                      <a:pt x="17621" y="7429"/>
                      <a:pt x="14383" y="10478"/>
                      <a:pt x="12954" y="15621"/>
                    </a:cubicBezTo>
                    <a:lnTo>
                      <a:pt x="27622" y="15621"/>
                    </a:lnTo>
                    <a:cubicBezTo>
                      <a:pt x="27622" y="15050"/>
                      <a:pt x="27718" y="14478"/>
                      <a:pt x="27718" y="13907"/>
                    </a:cubicBezTo>
                    <a:close/>
                  </a:path>
                </a:pathLst>
              </a:custGeom>
              <a:solidFill>
                <a:srgbClr val="000000"/>
              </a:solidFill>
              <a:ln w="9525" cap="flat">
                <a:no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3ED62313-164A-7195-172A-2BD6B71AC743}"/>
                  </a:ext>
                </a:extLst>
              </p:cNvPr>
              <p:cNvSpPr/>
              <p:nvPr/>
            </p:nvSpPr>
            <p:spPr>
              <a:xfrm>
                <a:off x="8793163" y="6994478"/>
                <a:ext cx="47339" cy="49625"/>
              </a:xfrm>
              <a:custGeom>
                <a:avLst/>
                <a:gdLst>
                  <a:gd name="connsiteX0" fmla="*/ 47339 w 47339"/>
                  <a:gd name="connsiteY0" fmla="*/ 0 h 49625"/>
                  <a:gd name="connsiteX1" fmla="*/ 37148 w 47339"/>
                  <a:gd name="connsiteY1" fmla="*/ 48578 h 49625"/>
                  <a:gd name="connsiteX2" fmla="*/ 25908 w 47339"/>
                  <a:gd name="connsiteY2" fmla="*/ 48578 h 49625"/>
                  <a:gd name="connsiteX3" fmla="*/ 27241 w 47339"/>
                  <a:gd name="connsiteY3" fmla="*/ 42577 h 49625"/>
                  <a:gd name="connsiteX4" fmla="*/ 14097 w 47339"/>
                  <a:gd name="connsiteY4" fmla="*/ 49625 h 49625"/>
                  <a:gd name="connsiteX5" fmla="*/ 0 w 47339"/>
                  <a:gd name="connsiteY5" fmla="*/ 33623 h 49625"/>
                  <a:gd name="connsiteX6" fmla="*/ 19145 w 47339"/>
                  <a:gd name="connsiteY6" fmla="*/ 11620 h 49625"/>
                  <a:gd name="connsiteX7" fmla="*/ 30956 w 47339"/>
                  <a:gd name="connsiteY7" fmla="*/ 18669 h 49625"/>
                  <a:gd name="connsiteX8" fmla="*/ 34957 w 47339"/>
                  <a:gd name="connsiteY8" fmla="*/ 0 h 49625"/>
                  <a:gd name="connsiteX9" fmla="*/ 47339 w 47339"/>
                  <a:gd name="connsiteY9" fmla="*/ 0 h 49625"/>
                  <a:gd name="connsiteX10" fmla="*/ 21908 w 47339"/>
                  <a:gd name="connsiteY10" fmla="*/ 20955 h 49625"/>
                  <a:gd name="connsiteX11" fmla="*/ 12859 w 47339"/>
                  <a:gd name="connsiteY11" fmla="*/ 33338 h 49625"/>
                  <a:gd name="connsiteX12" fmla="*/ 19050 w 47339"/>
                  <a:gd name="connsiteY12" fmla="*/ 40291 h 49625"/>
                  <a:gd name="connsiteX13" fmla="*/ 28575 w 47339"/>
                  <a:gd name="connsiteY13" fmla="*/ 28289 h 49625"/>
                  <a:gd name="connsiteX14" fmla="*/ 21812 w 47339"/>
                  <a:gd name="connsiteY14" fmla="*/ 20955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39" h="49625">
                    <a:moveTo>
                      <a:pt x="47339" y="0"/>
                    </a:moveTo>
                    <a:lnTo>
                      <a:pt x="37148" y="48578"/>
                    </a:lnTo>
                    <a:lnTo>
                      <a:pt x="25908" y="48578"/>
                    </a:lnTo>
                    <a:lnTo>
                      <a:pt x="27241" y="42577"/>
                    </a:lnTo>
                    <a:cubicBezTo>
                      <a:pt x="23717" y="47244"/>
                      <a:pt x="19241" y="49625"/>
                      <a:pt x="14097" y="49625"/>
                    </a:cubicBezTo>
                    <a:cubicBezTo>
                      <a:pt x="5525" y="49625"/>
                      <a:pt x="0" y="43529"/>
                      <a:pt x="0" y="33623"/>
                    </a:cubicBezTo>
                    <a:cubicBezTo>
                      <a:pt x="0" y="20574"/>
                      <a:pt x="7906" y="11620"/>
                      <a:pt x="19145" y="11620"/>
                    </a:cubicBezTo>
                    <a:cubicBezTo>
                      <a:pt x="24384" y="11620"/>
                      <a:pt x="28480" y="14097"/>
                      <a:pt x="30956" y="18669"/>
                    </a:cubicBezTo>
                    <a:lnTo>
                      <a:pt x="34957" y="0"/>
                    </a:lnTo>
                    <a:lnTo>
                      <a:pt x="47339" y="0"/>
                    </a:lnTo>
                    <a:close/>
                    <a:moveTo>
                      <a:pt x="21908" y="20955"/>
                    </a:moveTo>
                    <a:cubicBezTo>
                      <a:pt x="17050" y="20955"/>
                      <a:pt x="12859" y="26099"/>
                      <a:pt x="12859" y="33338"/>
                    </a:cubicBezTo>
                    <a:cubicBezTo>
                      <a:pt x="12859" y="37529"/>
                      <a:pt x="15335" y="40291"/>
                      <a:pt x="19050" y="40291"/>
                    </a:cubicBezTo>
                    <a:cubicBezTo>
                      <a:pt x="24098" y="40291"/>
                      <a:pt x="28575" y="35147"/>
                      <a:pt x="28575" y="28289"/>
                    </a:cubicBezTo>
                    <a:cubicBezTo>
                      <a:pt x="28575" y="23908"/>
                      <a:pt x="25813" y="20955"/>
                      <a:pt x="21812" y="20955"/>
                    </a:cubicBezTo>
                    <a:close/>
                  </a:path>
                </a:pathLst>
              </a:custGeom>
              <a:solidFill>
                <a:srgbClr val="000000"/>
              </a:solidFill>
              <a:ln w="9525" cap="flat">
                <a:no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FB1F63AF-7CFC-522A-6C3D-4BDEB157067C}"/>
                  </a:ext>
                </a:extLst>
              </p:cNvPr>
              <p:cNvSpPr/>
              <p:nvPr/>
            </p:nvSpPr>
            <p:spPr>
              <a:xfrm>
                <a:off x="8840978" y="7005813"/>
                <a:ext cx="37909" cy="38385"/>
              </a:xfrm>
              <a:custGeom>
                <a:avLst/>
                <a:gdLst>
                  <a:gd name="connsiteX0" fmla="*/ 11335 w 37909"/>
                  <a:gd name="connsiteY0" fmla="*/ 22479 h 38385"/>
                  <a:gd name="connsiteX1" fmla="*/ 20574 w 37909"/>
                  <a:gd name="connsiteY1" fmla="*/ 30290 h 38385"/>
                  <a:gd name="connsiteX2" fmla="*/ 32861 w 37909"/>
                  <a:gd name="connsiteY2" fmla="*/ 27527 h 38385"/>
                  <a:gd name="connsiteX3" fmla="*/ 31432 w 37909"/>
                  <a:gd name="connsiteY3" fmla="*/ 36385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10 w 37909"/>
                  <a:gd name="connsiteY8" fmla="*/ 15526 h 38385"/>
                  <a:gd name="connsiteX9" fmla="*/ 37052 w 37909"/>
                  <a:gd name="connsiteY9" fmla="*/ 22384 h 38385"/>
                  <a:gd name="connsiteX10" fmla="*/ 11239 w 37909"/>
                  <a:gd name="connsiteY10" fmla="*/ 22384 h 38385"/>
                  <a:gd name="connsiteX11" fmla="*/ 27718 w 37909"/>
                  <a:gd name="connsiteY11" fmla="*/ 13907 h 38385"/>
                  <a:gd name="connsiteX12" fmla="*/ 21431 w 37909"/>
                  <a:gd name="connsiteY12" fmla="*/ 7429 h 38385"/>
                  <a:gd name="connsiteX13" fmla="*/ 12954 w 37909"/>
                  <a:gd name="connsiteY13" fmla="*/ 15621 h 38385"/>
                  <a:gd name="connsiteX14" fmla="*/ 27623 w 37909"/>
                  <a:gd name="connsiteY14" fmla="*/ 15621 h 38385"/>
                  <a:gd name="connsiteX15" fmla="*/ 27718 w 37909"/>
                  <a:gd name="connsiteY15" fmla="*/ 13907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90"/>
                      <a:pt x="20574" y="30290"/>
                    </a:cubicBezTo>
                    <a:cubicBezTo>
                      <a:pt x="24384" y="30290"/>
                      <a:pt x="28670" y="29337"/>
                      <a:pt x="32861" y="27527"/>
                    </a:cubicBezTo>
                    <a:lnTo>
                      <a:pt x="31432" y="36385"/>
                    </a:lnTo>
                    <a:cubicBezTo>
                      <a:pt x="27146" y="37719"/>
                      <a:pt x="22670" y="38386"/>
                      <a:pt x="18098" y="38386"/>
                    </a:cubicBezTo>
                    <a:cubicBezTo>
                      <a:pt x="6763" y="38386"/>
                      <a:pt x="0" y="31718"/>
                      <a:pt x="0" y="21527"/>
                    </a:cubicBezTo>
                    <a:cubicBezTo>
                      <a:pt x="0" y="15621"/>
                      <a:pt x="2477" y="9525"/>
                      <a:pt x="6477" y="5715"/>
                    </a:cubicBezTo>
                    <a:cubicBezTo>
                      <a:pt x="10287" y="2000"/>
                      <a:pt x="15716" y="0"/>
                      <a:pt x="22479" y="0"/>
                    </a:cubicBezTo>
                    <a:cubicBezTo>
                      <a:pt x="32480" y="0"/>
                      <a:pt x="37910" y="5715"/>
                      <a:pt x="37910" y="15526"/>
                    </a:cubicBezTo>
                    <a:cubicBezTo>
                      <a:pt x="37910" y="17526"/>
                      <a:pt x="37624" y="19907"/>
                      <a:pt x="37052" y="22384"/>
                    </a:cubicBezTo>
                    <a:lnTo>
                      <a:pt x="11239" y="22384"/>
                    </a:lnTo>
                    <a:close/>
                    <a:moveTo>
                      <a:pt x="27718" y="13907"/>
                    </a:moveTo>
                    <a:cubicBezTo>
                      <a:pt x="27718" y="9906"/>
                      <a:pt x="25241" y="7429"/>
                      <a:pt x="21431" y="7429"/>
                    </a:cubicBezTo>
                    <a:cubicBezTo>
                      <a:pt x="17621" y="7429"/>
                      <a:pt x="14383" y="10478"/>
                      <a:pt x="12954" y="15621"/>
                    </a:cubicBezTo>
                    <a:lnTo>
                      <a:pt x="27623" y="15621"/>
                    </a:lnTo>
                    <a:cubicBezTo>
                      <a:pt x="27623" y="15049"/>
                      <a:pt x="27718" y="14478"/>
                      <a:pt x="27718" y="13907"/>
                    </a:cubicBezTo>
                    <a:close/>
                  </a:path>
                </a:pathLst>
              </a:custGeom>
              <a:solidFill>
                <a:srgbClr val="000000"/>
              </a:solidFill>
              <a:ln w="9525" cap="flat">
                <a:noFill/>
                <a:prstDash val="solid"/>
                <a:miter/>
              </a:ln>
            </p:spPr>
            <p:txBody>
              <a:bodyPr rtlCol="0" anchor="ctr"/>
              <a:lstStyle/>
              <a:p>
                <a:endParaRPr lang="fr-CA"/>
              </a:p>
            </p:txBody>
          </p:sp>
          <p:sp>
            <p:nvSpPr>
              <p:cNvPr id="27" name="Forme libre : forme 26">
                <a:extLst>
                  <a:ext uri="{FF2B5EF4-FFF2-40B4-BE49-F238E27FC236}">
                    <a16:creationId xmlns:a16="http://schemas.microsoft.com/office/drawing/2014/main" id="{0D011BCC-9638-9702-0308-5452E5012D6C}"/>
                  </a:ext>
                </a:extLst>
              </p:cNvPr>
              <p:cNvSpPr/>
              <p:nvPr/>
            </p:nvSpPr>
            <p:spPr>
              <a:xfrm>
                <a:off x="8902891" y="7006004"/>
                <a:ext cx="34385" cy="38004"/>
              </a:xfrm>
              <a:custGeom>
                <a:avLst/>
                <a:gdLst>
                  <a:gd name="connsiteX0" fmla="*/ 31813 w 34385"/>
                  <a:gd name="connsiteY0" fmla="*/ 10096 h 38004"/>
                  <a:gd name="connsiteX1" fmla="*/ 22288 w 34385"/>
                  <a:gd name="connsiteY1" fmla="*/ 8096 h 38004"/>
                  <a:gd name="connsiteX2" fmla="*/ 16669 w 34385"/>
                  <a:gd name="connsiteY2" fmla="*/ 11430 h 38004"/>
                  <a:gd name="connsiteX3" fmla="*/ 24098 w 34385"/>
                  <a:gd name="connsiteY3" fmla="*/ 16097 h 38004"/>
                  <a:gd name="connsiteX4" fmla="*/ 31432 w 34385"/>
                  <a:gd name="connsiteY4" fmla="*/ 24955 h 38004"/>
                  <a:gd name="connsiteX5" fmla="*/ 14383 w 34385"/>
                  <a:gd name="connsiteY5" fmla="*/ 38005 h 38004"/>
                  <a:gd name="connsiteX6" fmla="*/ 0 w 34385"/>
                  <a:gd name="connsiteY6" fmla="*/ 35719 h 38004"/>
                  <a:gd name="connsiteX7" fmla="*/ 2572 w 34385"/>
                  <a:gd name="connsiteY7" fmla="*/ 27051 h 38004"/>
                  <a:gd name="connsiteX8" fmla="*/ 12668 w 34385"/>
                  <a:gd name="connsiteY8" fmla="*/ 29527 h 38004"/>
                  <a:gd name="connsiteX9" fmla="*/ 18955 w 34385"/>
                  <a:gd name="connsiteY9" fmla="*/ 26289 h 38004"/>
                  <a:gd name="connsiteX10" fmla="*/ 13716 w 34385"/>
                  <a:gd name="connsiteY10" fmla="*/ 22003 h 38004"/>
                  <a:gd name="connsiteX11" fmla="*/ 4667 w 34385"/>
                  <a:gd name="connsiteY11" fmla="*/ 11811 h 38004"/>
                  <a:gd name="connsiteX12" fmla="*/ 21717 w 34385"/>
                  <a:gd name="connsiteY12" fmla="*/ 0 h 38004"/>
                  <a:gd name="connsiteX13" fmla="*/ 34385 w 34385"/>
                  <a:gd name="connsiteY13" fmla="*/ 2191 h 38004"/>
                  <a:gd name="connsiteX14" fmla="*/ 31623 w 34385"/>
                  <a:gd name="connsiteY14" fmla="*/ 10096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 h="38004">
                    <a:moveTo>
                      <a:pt x="31813" y="10096"/>
                    </a:moveTo>
                    <a:cubicBezTo>
                      <a:pt x="28289" y="8953"/>
                      <a:pt x="25241" y="8096"/>
                      <a:pt x="22288" y="8096"/>
                    </a:cubicBezTo>
                    <a:cubicBezTo>
                      <a:pt x="18669" y="8096"/>
                      <a:pt x="16669" y="9430"/>
                      <a:pt x="16669" y="11430"/>
                    </a:cubicBezTo>
                    <a:cubicBezTo>
                      <a:pt x="16669" y="13907"/>
                      <a:pt x="19526" y="14192"/>
                      <a:pt x="24098" y="16097"/>
                    </a:cubicBezTo>
                    <a:cubicBezTo>
                      <a:pt x="29146" y="18193"/>
                      <a:pt x="31432" y="20860"/>
                      <a:pt x="31432" y="24955"/>
                    </a:cubicBezTo>
                    <a:cubicBezTo>
                      <a:pt x="31432" y="32576"/>
                      <a:pt x="25146" y="38005"/>
                      <a:pt x="14383" y="38005"/>
                    </a:cubicBezTo>
                    <a:cubicBezTo>
                      <a:pt x="9525" y="38005"/>
                      <a:pt x="4763" y="37338"/>
                      <a:pt x="0" y="35719"/>
                    </a:cubicBezTo>
                    <a:lnTo>
                      <a:pt x="2572" y="27051"/>
                    </a:lnTo>
                    <a:cubicBezTo>
                      <a:pt x="6001" y="28765"/>
                      <a:pt x="9334" y="29527"/>
                      <a:pt x="12668" y="29527"/>
                    </a:cubicBezTo>
                    <a:cubicBezTo>
                      <a:pt x="16764" y="29527"/>
                      <a:pt x="18955" y="28289"/>
                      <a:pt x="18955" y="26289"/>
                    </a:cubicBezTo>
                    <a:cubicBezTo>
                      <a:pt x="18955" y="23813"/>
                      <a:pt x="16859" y="23241"/>
                      <a:pt x="13716" y="22003"/>
                    </a:cubicBezTo>
                    <a:cubicBezTo>
                      <a:pt x="7810" y="19621"/>
                      <a:pt x="4667" y="17335"/>
                      <a:pt x="4667" y="11811"/>
                    </a:cubicBezTo>
                    <a:cubicBezTo>
                      <a:pt x="4667" y="5334"/>
                      <a:pt x="10858" y="0"/>
                      <a:pt x="21717" y="0"/>
                    </a:cubicBezTo>
                    <a:cubicBezTo>
                      <a:pt x="25717" y="0"/>
                      <a:pt x="29908" y="762"/>
                      <a:pt x="34385" y="2191"/>
                    </a:cubicBezTo>
                    <a:lnTo>
                      <a:pt x="31623" y="10096"/>
                    </a:lnTo>
                    <a:close/>
                  </a:path>
                </a:pathLst>
              </a:custGeom>
              <a:solidFill>
                <a:srgbClr val="000000"/>
              </a:solidFill>
              <a:ln w="9525" cap="flat">
                <a:noFill/>
                <a:prstDash val="solid"/>
                <a:miter/>
              </a:ln>
            </p:spPr>
            <p:txBody>
              <a:bodyPr rtlCol="0" anchor="ctr"/>
              <a:lstStyle/>
              <a:p>
                <a:endParaRPr lang="fr-CA"/>
              </a:p>
            </p:txBody>
          </p:sp>
          <p:sp>
            <p:nvSpPr>
              <p:cNvPr id="28" name="Forme libre : forme 27">
                <a:extLst>
                  <a:ext uri="{FF2B5EF4-FFF2-40B4-BE49-F238E27FC236}">
                    <a16:creationId xmlns:a16="http://schemas.microsoft.com/office/drawing/2014/main" id="{D4579A2F-2AE3-690E-8AC7-310164AEF0A2}"/>
                  </a:ext>
                </a:extLst>
              </p:cNvPr>
              <p:cNvSpPr/>
              <p:nvPr/>
            </p:nvSpPr>
            <p:spPr>
              <a:xfrm>
                <a:off x="8940324" y="7005813"/>
                <a:ext cx="37909" cy="38385"/>
              </a:xfrm>
              <a:custGeom>
                <a:avLst/>
                <a:gdLst>
                  <a:gd name="connsiteX0" fmla="*/ 11335 w 37909"/>
                  <a:gd name="connsiteY0" fmla="*/ 22479 h 38385"/>
                  <a:gd name="connsiteX1" fmla="*/ 20574 w 37909"/>
                  <a:gd name="connsiteY1" fmla="*/ 30290 h 38385"/>
                  <a:gd name="connsiteX2" fmla="*/ 32861 w 37909"/>
                  <a:gd name="connsiteY2" fmla="*/ 27527 h 38385"/>
                  <a:gd name="connsiteX3" fmla="*/ 31433 w 37909"/>
                  <a:gd name="connsiteY3" fmla="*/ 36385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10 w 37909"/>
                  <a:gd name="connsiteY8" fmla="*/ 15526 h 38385"/>
                  <a:gd name="connsiteX9" fmla="*/ 37052 w 37909"/>
                  <a:gd name="connsiteY9" fmla="*/ 22384 h 38385"/>
                  <a:gd name="connsiteX10" fmla="*/ 11239 w 37909"/>
                  <a:gd name="connsiteY10" fmla="*/ 22384 h 38385"/>
                  <a:gd name="connsiteX11" fmla="*/ 27718 w 37909"/>
                  <a:gd name="connsiteY11" fmla="*/ 13907 h 38385"/>
                  <a:gd name="connsiteX12" fmla="*/ 21431 w 37909"/>
                  <a:gd name="connsiteY12" fmla="*/ 7429 h 38385"/>
                  <a:gd name="connsiteX13" fmla="*/ 12954 w 37909"/>
                  <a:gd name="connsiteY13" fmla="*/ 15621 h 38385"/>
                  <a:gd name="connsiteX14" fmla="*/ 27623 w 37909"/>
                  <a:gd name="connsiteY14" fmla="*/ 15621 h 38385"/>
                  <a:gd name="connsiteX15" fmla="*/ 27718 w 37909"/>
                  <a:gd name="connsiteY15" fmla="*/ 13907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90"/>
                      <a:pt x="20574" y="30290"/>
                    </a:cubicBezTo>
                    <a:cubicBezTo>
                      <a:pt x="24384" y="30290"/>
                      <a:pt x="28670" y="29337"/>
                      <a:pt x="32861" y="27527"/>
                    </a:cubicBezTo>
                    <a:lnTo>
                      <a:pt x="31433" y="36385"/>
                    </a:lnTo>
                    <a:cubicBezTo>
                      <a:pt x="27146" y="37719"/>
                      <a:pt x="22670" y="38386"/>
                      <a:pt x="18098" y="38386"/>
                    </a:cubicBezTo>
                    <a:cubicBezTo>
                      <a:pt x="6763" y="38386"/>
                      <a:pt x="0" y="31718"/>
                      <a:pt x="0" y="21527"/>
                    </a:cubicBezTo>
                    <a:cubicBezTo>
                      <a:pt x="0" y="15621"/>
                      <a:pt x="2477" y="9525"/>
                      <a:pt x="6477" y="5715"/>
                    </a:cubicBezTo>
                    <a:cubicBezTo>
                      <a:pt x="10287" y="2000"/>
                      <a:pt x="15716" y="0"/>
                      <a:pt x="22479" y="0"/>
                    </a:cubicBezTo>
                    <a:cubicBezTo>
                      <a:pt x="32480" y="0"/>
                      <a:pt x="37910" y="5715"/>
                      <a:pt x="37910" y="15526"/>
                    </a:cubicBezTo>
                    <a:cubicBezTo>
                      <a:pt x="37910" y="17526"/>
                      <a:pt x="37624" y="19907"/>
                      <a:pt x="37052" y="22384"/>
                    </a:cubicBezTo>
                    <a:lnTo>
                      <a:pt x="11239" y="22384"/>
                    </a:lnTo>
                    <a:close/>
                    <a:moveTo>
                      <a:pt x="27718" y="13907"/>
                    </a:moveTo>
                    <a:cubicBezTo>
                      <a:pt x="27718" y="9906"/>
                      <a:pt x="25241" y="7429"/>
                      <a:pt x="21431" y="7429"/>
                    </a:cubicBezTo>
                    <a:cubicBezTo>
                      <a:pt x="17621" y="7429"/>
                      <a:pt x="14383" y="10478"/>
                      <a:pt x="12954" y="15621"/>
                    </a:cubicBezTo>
                    <a:lnTo>
                      <a:pt x="27623" y="15621"/>
                    </a:lnTo>
                    <a:cubicBezTo>
                      <a:pt x="27623" y="15049"/>
                      <a:pt x="27718" y="14478"/>
                      <a:pt x="27718" y="13907"/>
                    </a:cubicBezTo>
                    <a:close/>
                  </a:path>
                </a:pathLst>
              </a:custGeom>
              <a:solidFill>
                <a:srgbClr val="000000"/>
              </a:solidFill>
              <a:ln w="9525" cap="flat">
                <a:noFill/>
                <a:prstDash val="solid"/>
                <a:miter/>
              </a:ln>
            </p:spPr>
            <p:txBody>
              <a:bodyPr rtlCol="0" anchor="ctr"/>
              <a:lstStyle/>
              <a:p>
                <a:endParaRPr lang="fr-CA"/>
              </a:p>
            </p:txBody>
          </p:sp>
          <p:sp>
            <p:nvSpPr>
              <p:cNvPr id="29" name="Forme libre : forme 28">
                <a:extLst>
                  <a:ext uri="{FF2B5EF4-FFF2-40B4-BE49-F238E27FC236}">
                    <a16:creationId xmlns:a16="http://schemas.microsoft.com/office/drawing/2014/main" id="{1F1FBEB1-A12F-3EF7-719A-51CEA50DCFED}"/>
                  </a:ext>
                </a:extLst>
              </p:cNvPr>
              <p:cNvSpPr/>
              <p:nvPr/>
            </p:nvSpPr>
            <p:spPr>
              <a:xfrm>
                <a:off x="8981662" y="7006099"/>
                <a:ext cx="34099" cy="36957"/>
              </a:xfrm>
              <a:custGeom>
                <a:avLst/>
                <a:gdLst>
                  <a:gd name="connsiteX0" fmla="*/ 31242 w 34099"/>
                  <a:gd name="connsiteY0" fmla="*/ 11240 h 36957"/>
                  <a:gd name="connsiteX1" fmla="*/ 25813 w 34099"/>
                  <a:gd name="connsiteY1" fmla="*/ 10287 h 36957"/>
                  <a:gd name="connsiteX2" fmla="*/ 15907 w 34099"/>
                  <a:gd name="connsiteY2" fmla="*/ 21431 h 36957"/>
                  <a:gd name="connsiteX3" fmla="*/ 12573 w 34099"/>
                  <a:gd name="connsiteY3" fmla="*/ 36957 h 36957"/>
                  <a:gd name="connsiteX4" fmla="*/ 0 w 34099"/>
                  <a:gd name="connsiteY4" fmla="*/ 36957 h 36957"/>
                  <a:gd name="connsiteX5" fmla="*/ 7334 w 34099"/>
                  <a:gd name="connsiteY5" fmla="*/ 857 h 36957"/>
                  <a:gd name="connsiteX6" fmla="*/ 18764 w 34099"/>
                  <a:gd name="connsiteY6" fmla="*/ 857 h 36957"/>
                  <a:gd name="connsiteX7" fmla="*/ 17431 w 34099"/>
                  <a:gd name="connsiteY7" fmla="*/ 7430 h 36957"/>
                  <a:gd name="connsiteX8" fmla="*/ 29337 w 34099"/>
                  <a:gd name="connsiteY8" fmla="*/ 0 h 36957"/>
                  <a:gd name="connsiteX9" fmla="*/ 34100 w 34099"/>
                  <a:gd name="connsiteY9" fmla="*/ 762 h 36957"/>
                  <a:gd name="connsiteX10" fmla="*/ 31337 w 34099"/>
                  <a:gd name="connsiteY10" fmla="*/ 11240 h 3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9" h="36957">
                    <a:moveTo>
                      <a:pt x="31242" y="11240"/>
                    </a:moveTo>
                    <a:cubicBezTo>
                      <a:pt x="28956" y="10573"/>
                      <a:pt x="27146" y="10287"/>
                      <a:pt x="25813" y="10287"/>
                    </a:cubicBezTo>
                    <a:cubicBezTo>
                      <a:pt x="20098" y="10287"/>
                      <a:pt x="17526" y="13811"/>
                      <a:pt x="15907" y="21431"/>
                    </a:cubicBezTo>
                    <a:lnTo>
                      <a:pt x="12573" y="36957"/>
                    </a:lnTo>
                    <a:lnTo>
                      <a:pt x="0" y="36957"/>
                    </a:lnTo>
                    <a:lnTo>
                      <a:pt x="7334" y="857"/>
                    </a:lnTo>
                    <a:lnTo>
                      <a:pt x="18764" y="857"/>
                    </a:lnTo>
                    <a:lnTo>
                      <a:pt x="17431" y="7430"/>
                    </a:lnTo>
                    <a:cubicBezTo>
                      <a:pt x="20955" y="2381"/>
                      <a:pt x="24384" y="0"/>
                      <a:pt x="29337" y="0"/>
                    </a:cubicBezTo>
                    <a:cubicBezTo>
                      <a:pt x="30861" y="0"/>
                      <a:pt x="32385" y="286"/>
                      <a:pt x="34100" y="762"/>
                    </a:cubicBezTo>
                    <a:lnTo>
                      <a:pt x="31337" y="11240"/>
                    </a:lnTo>
                    <a:close/>
                  </a:path>
                </a:pathLst>
              </a:custGeom>
              <a:solidFill>
                <a:srgbClr val="000000"/>
              </a:solidFill>
              <a:ln w="9525" cap="flat">
                <a:noFill/>
                <a:prstDash val="solid"/>
                <a:miter/>
              </a:ln>
            </p:spPr>
            <p:txBody>
              <a:bodyPr rtlCol="0" anchor="ctr"/>
              <a:lstStyle/>
              <a:p>
                <a:endParaRPr lang="fr-CA"/>
              </a:p>
            </p:txBody>
          </p:sp>
          <p:sp>
            <p:nvSpPr>
              <p:cNvPr id="30" name="Forme libre : forme 29">
                <a:extLst>
                  <a:ext uri="{FF2B5EF4-FFF2-40B4-BE49-F238E27FC236}">
                    <a16:creationId xmlns:a16="http://schemas.microsoft.com/office/drawing/2014/main" id="{5F21C2C4-F958-4C68-2D30-6C11E64B33FE}"/>
                  </a:ext>
                </a:extLst>
              </p:cNvPr>
              <p:cNvSpPr/>
              <p:nvPr/>
            </p:nvSpPr>
            <p:spPr>
              <a:xfrm>
                <a:off x="9016047" y="7007051"/>
                <a:ext cx="41243" cy="36004"/>
              </a:xfrm>
              <a:custGeom>
                <a:avLst/>
                <a:gdLst>
                  <a:gd name="connsiteX0" fmla="*/ 12573 w 41243"/>
                  <a:gd name="connsiteY0" fmla="*/ 0 h 36004"/>
                  <a:gd name="connsiteX1" fmla="*/ 15335 w 41243"/>
                  <a:gd name="connsiteY1" fmla="*/ 25908 h 36004"/>
                  <a:gd name="connsiteX2" fmla="*/ 28099 w 41243"/>
                  <a:gd name="connsiteY2" fmla="*/ 0 h 36004"/>
                  <a:gd name="connsiteX3" fmla="*/ 41243 w 41243"/>
                  <a:gd name="connsiteY3" fmla="*/ 0 h 36004"/>
                  <a:gd name="connsiteX4" fmla="*/ 20098 w 41243"/>
                  <a:gd name="connsiteY4" fmla="*/ 36004 h 36004"/>
                  <a:gd name="connsiteX5" fmla="*/ 6001 w 41243"/>
                  <a:gd name="connsiteY5" fmla="*/ 36004 h 36004"/>
                  <a:gd name="connsiteX6" fmla="*/ 0 w 41243"/>
                  <a:gd name="connsiteY6" fmla="*/ 0 h 36004"/>
                  <a:gd name="connsiteX7" fmla="*/ 12478 w 41243"/>
                  <a:gd name="connsiteY7" fmla="*/ 0 h 3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3" h="36004">
                    <a:moveTo>
                      <a:pt x="12573" y="0"/>
                    </a:moveTo>
                    <a:lnTo>
                      <a:pt x="15335" y="25908"/>
                    </a:lnTo>
                    <a:lnTo>
                      <a:pt x="28099" y="0"/>
                    </a:lnTo>
                    <a:lnTo>
                      <a:pt x="41243" y="0"/>
                    </a:lnTo>
                    <a:lnTo>
                      <a:pt x="20098" y="36004"/>
                    </a:lnTo>
                    <a:lnTo>
                      <a:pt x="6001" y="36004"/>
                    </a:lnTo>
                    <a:lnTo>
                      <a:pt x="0" y="0"/>
                    </a:lnTo>
                    <a:lnTo>
                      <a:pt x="12478" y="0"/>
                    </a:lnTo>
                    <a:close/>
                  </a:path>
                </a:pathLst>
              </a:custGeom>
              <a:solidFill>
                <a:srgbClr val="000000"/>
              </a:solidFill>
              <a:ln w="9525" cap="flat">
                <a:noFill/>
                <a:prstDash val="solid"/>
                <a:miter/>
              </a:ln>
            </p:spPr>
            <p:txBody>
              <a:bodyPr rtlCol="0" anchor="ctr"/>
              <a:lstStyle/>
              <a:p>
                <a:endParaRPr lang="fr-CA"/>
              </a:p>
            </p:txBody>
          </p:sp>
          <p:sp>
            <p:nvSpPr>
              <p:cNvPr id="31" name="Forme libre : forme 30">
                <a:extLst>
                  <a:ext uri="{FF2B5EF4-FFF2-40B4-BE49-F238E27FC236}">
                    <a16:creationId xmlns:a16="http://schemas.microsoft.com/office/drawing/2014/main" id="{8C97739E-7ED3-DEAA-8B01-B3B4289E4909}"/>
                  </a:ext>
                </a:extLst>
              </p:cNvPr>
              <p:cNvSpPr/>
              <p:nvPr/>
            </p:nvSpPr>
            <p:spPr>
              <a:xfrm>
                <a:off x="9056719" y="6994383"/>
                <a:ext cx="22669" cy="48577"/>
              </a:xfrm>
              <a:custGeom>
                <a:avLst/>
                <a:gdLst>
                  <a:gd name="connsiteX0" fmla="*/ 20098 w 22669"/>
                  <a:gd name="connsiteY0" fmla="*/ 12573 h 48577"/>
                  <a:gd name="connsiteX1" fmla="*/ 12287 w 22669"/>
                  <a:gd name="connsiteY1" fmla="*/ 48578 h 48577"/>
                  <a:gd name="connsiteX2" fmla="*/ 0 w 22669"/>
                  <a:gd name="connsiteY2" fmla="*/ 48578 h 48577"/>
                  <a:gd name="connsiteX3" fmla="*/ 7810 w 22669"/>
                  <a:gd name="connsiteY3" fmla="*/ 12573 h 48577"/>
                  <a:gd name="connsiteX4" fmla="*/ 20098 w 22669"/>
                  <a:gd name="connsiteY4" fmla="*/ 12573 h 48577"/>
                  <a:gd name="connsiteX5" fmla="*/ 22669 w 22669"/>
                  <a:gd name="connsiteY5" fmla="*/ 0 h 48577"/>
                  <a:gd name="connsiteX6" fmla="*/ 21431 w 22669"/>
                  <a:gd name="connsiteY6" fmla="*/ 6477 h 48577"/>
                  <a:gd name="connsiteX7" fmla="*/ 9144 w 22669"/>
                  <a:gd name="connsiteY7" fmla="*/ 6477 h 48577"/>
                  <a:gd name="connsiteX8" fmla="*/ 10382 w 22669"/>
                  <a:gd name="connsiteY8" fmla="*/ 0 h 48577"/>
                  <a:gd name="connsiteX9" fmla="*/ 22669 w 22669"/>
                  <a:gd name="connsiteY9" fmla="*/ 0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9" h="48577">
                    <a:moveTo>
                      <a:pt x="20098" y="12573"/>
                    </a:moveTo>
                    <a:lnTo>
                      <a:pt x="12287" y="48578"/>
                    </a:lnTo>
                    <a:lnTo>
                      <a:pt x="0" y="48578"/>
                    </a:lnTo>
                    <a:lnTo>
                      <a:pt x="7810" y="12573"/>
                    </a:lnTo>
                    <a:lnTo>
                      <a:pt x="20098" y="12573"/>
                    </a:lnTo>
                    <a:close/>
                    <a:moveTo>
                      <a:pt x="22669" y="0"/>
                    </a:moveTo>
                    <a:lnTo>
                      <a:pt x="21431" y="6477"/>
                    </a:lnTo>
                    <a:lnTo>
                      <a:pt x="9144" y="6477"/>
                    </a:lnTo>
                    <a:lnTo>
                      <a:pt x="10382" y="0"/>
                    </a:lnTo>
                    <a:lnTo>
                      <a:pt x="22669" y="0"/>
                    </a:lnTo>
                    <a:close/>
                  </a:path>
                </a:pathLst>
              </a:custGeom>
              <a:solidFill>
                <a:srgbClr val="000000"/>
              </a:solidFill>
              <a:ln w="9525" cap="flat">
                <a:noFill/>
                <a:prstDash val="solid"/>
                <a:miter/>
              </a:ln>
            </p:spPr>
            <p:txBody>
              <a:bodyPr rtlCol="0" anchor="ctr"/>
              <a:lstStyle/>
              <a:p>
                <a:endParaRPr lang="fr-CA"/>
              </a:p>
            </p:txBody>
          </p:sp>
          <p:sp>
            <p:nvSpPr>
              <p:cNvPr id="32" name="Forme libre : forme 31">
                <a:extLst>
                  <a:ext uri="{FF2B5EF4-FFF2-40B4-BE49-F238E27FC236}">
                    <a16:creationId xmlns:a16="http://schemas.microsoft.com/office/drawing/2014/main" id="{E397F650-5F7F-EEE6-AE19-19898A9CD4CD}"/>
                  </a:ext>
                </a:extLst>
              </p:cNvPr>
              <p:cNvSpPr/>
              <p:nvPr/>
            </p:nvSpPr>
            <p:spPr>
              <a:xfrm>
                <a:off x="9080151" y="7005908"/>
                <a:ext cx="34861" cy="37719"/>
              </a:xfrm>
              <a:custGeom>
                <a:avLst/>
                <a:gdLst>
                  <a:gd name="connsiteX0" fmla="*/ 31909 w 34861"/>
                  <a:gd name="connsiteY0" fmla="*/ 11144 h 37719"/>
                  <a:gd name="connsiteX1" fmla="*/ 24193 w 34861"/>
                  <a:gd name="connsiteY1" fmla="*/ 9239 h 37719"/>
                  <a:gd name="connsiteX2" fmla="*/ 13049 w 34861"/>
                  <a:gd name="connsiteY2" fmla="*/ 19621 h 37719"/>
                  <a:gd name="connsiteX3" fmla="*/ 22384 w 34861"/>
                  <a:gd name="connsiteY3" fmla="*/ 28480 h 37719"/>
                  <a:gd name="connsiteX4" fmla="*/ 29528 w 34861"/>
                  <a:gd name="connsiteY4" fmla="*/ 26765 h 37719"/>
                  <a:gd name="connsiteX5" fmla="*/ 28099 w 34861"/>
                  <a:gd name="connsiteY5" fmla="*/ 36290 h 37719"/>
                  <a:gd name="connsiteX6" fmla="*/ 17812 w 34861"/>
                  <a:gd name="connsiteY6" fmla="*/ 37719 h 37719"/>
                  <a:gd name="connsiteX7" fmla="*/ 0 w 34861"/>
                  <a:gd name="connsiteY7" fmla="*/ 20955 h 37719"/>
                  <a:gd name="connsiteX8" fmla="*/ 22860 w 34861"/>
                  <a:gd name="connsiteY8" fmla="*/ 0 h 37719"/>
                  <a:gd name="connsiteX9" fmla="*/ 34862 w 34861"/>
                  <a:gd name="connsiteY9" fmla="*/ 2381 h 37719"/>
                  <a:gd name="connsiteX10" fmla="*/ 32004 w 34861"/>
                  <a:gd name="connsiteY10" fmla="*/ 11049 h 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61" h="37719">
                    <a:moveTo>
                      <a:pt x="31909" y="11144"/>
                    </a:moveTo>
                    <a:cubicBezTo>
                      <a:pt x="29242" y="9906"/>
                      <a:pt x="26670" y="9239"/>
                      <a:pt x="24193" y="9239"/>
                    </a:cubicBezTo>
                    <a:cubicBezTo>
                      <a:pt x="17431" y="9239"/>
                      <a:pt x="13049" y="13430"/>
                      <a:pt x="13049" y="19621"/>
                    </a:cubicBezTo>
                    <a:cubicBezTo>
                      <a:pt x="13049" y="25051"/>
                      <a:pt x="16574" y="28480"/>
                      <a:pt x="22384" y="28480"/>
                    </a:cubicBezTo>
                    <a:cubicBezTo>
                      <a:pt x="24670" y="28480"/>
                      <a:pt x="27051" y="27908"/>
                      <a:pt x="29528" y="26765"/>
                    </a:cubicBezTo>
                    <a:lnTo>
                      <a:pt x="28099" y="36290"/>
                    </a:lnTo>
                    <a:cubicBezTo>
                      <a:pt x="24289" y="37243"/>
                      <a:pt x="20955" y="37719"/>
                      <a:pt x="17812" y="37719"/>
                    </a:cubicBezTo>
                    <a:cubicBezTo>
                      <a:pt x="6763" y="37719"/>
                      <a:pt x="0" y="30956"/>
                      <a:pt x="0" y="20955"/>
                    </a:cubicBezTo>
                    <a:cubicBezTo>
                      <a:pt x="0" y="8763"/>
                      <a:pt x="8763" y="0"/>
                      <a:pt x="22860" y="0"/>
                    </a:cubicBezTo>
                    <a:cubicBezTo>
                      <a:pt x="26956" y="0"/>
                      <a:pt x="30956" y="762"/>
                      <a:pt x="34862" y="2381"/>
                    </a:cubicBezTo>
                    <a:lnTo>
                      <a:pt x="32004" y="11049"/>
                    </a:lnTo>
                    <a:close/>
                  </a:path>
                </a:pathLst>
              </a:custGeom>
              <a:solidFill>
                <a:srgbClr val="000000"/>
              </a:solidFill>
              <a:ln w="9525" cap="flat">
                <a:noFill/>
                <a:prstDash val="solid"/>
                <a:miter/>
              </a:ln>
            </p:spPr>
            <p:txBody>
              <a:bodyPr rtlCol="0" anchor="ctr"/>
              <a:lstStyle/>
              <a:p>
                <a:endParaRPr lang="fr-CA"/>
              </a:p>
            </p:txBody>
          </p:sp>
          <p:sp>
            <p:nvSpPr>
              <p:cNvPr id="33" name="Forme libre : forme 32">
                <a:extLst>
                  <a:ext uri="{FF2B5EF4-FFF2-40B4-BE49-F238E27FC236}">
                    <a16:creationId xmlns:a16="http://schemas.microsoft.com/office/drawing/2014/main" id="{4DE1BE8F-46B6-3A0F-CCDB-F855A47C2F1F}"/>
                  </a:ext>
                </a:extLst>
              </p:cNvPr>
              <p:cNvSpPr/>
              <p:nvPr/>
            </p:nvSpPr>
            <p:spPr>
              <a:xfrm>
                <a:off x="9115298" y="7005813"/>
                <a:ext cx="37909" cy="38385"/>
              </a:xfrm>
              <a:custGeom>
                <a:avLst/>
                <a:gdLst>
                  <a:gd name="connsiteX0" fmla="*/ 11335 w 37909"/>
                  <a:gd name="connsiteY0" fmla="*/ 22479 h 38385"/>
                  <a:gd name="connsiteX1" fmla="*/ 20574 w 37909"/>
                  <a:gd name="connsiteY1" fmla="*/ 30290 h 38385"/>
                  <a:gd name="connsiteX2" fmla="*/ 32861 w 37909"/>
                  <a:gd name="connsiteY2" fmla="*/ 27527 h 38385"/>
                  <a:gd name="connsiteX3" fmla="*/ 31432 w 37909"/>
                  <a:gd name="connsiteY3" fmla="*/ 36385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09 w 37909"/>
                  <a:gd name="connsiteY8" fmla="*/ 15526 h 38385"/>
                  <a:gd name="connsiteX9" fmla="*/ 37052 w 37909"/>
                  <a:gd name="connsiteY9" fmla="*/ 22384 h 38385"/>
                  <a:gd name="connsiteX10" fmla="*/ 11240 w 37909"/>
                  <a:gd name="connsiteY10" fmla="*/ 22384 h 38385"/>
                  <a:gd name="connsiteX11" fmla="*/ 27718 w 37909"/>
                  <a:gd name="connsiteY11" fmla="*/ 13907 h 38385"/>
                  <a:gd name="connsiteX12" fmla="*/ 21431 w 37909"/>
                  <a:gd name="connsiteY12" fmla="*/ 7429 h 38385"/>
                  <a:gd name="connsiteX13" fmla="*/ 12954 w 37909"/>
                  <a:gd name="connsiteY13" fmla="*/ 15621 h 38385"/>
                  <a:gd name="connsiteX14" fmla="*/ 27623 w 37909"/>
                  <a:gd name="connsiteY14" fmla="*/ 15621 h 38385"/>
                  <a:gd name="connsiteX15" fmla="*/ 27718 w 37909"/>
                  <a:gd name="connsiteY15" fmla="*/ 13907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90"/>
                      <a:pt x="20574" y="30290"/>
                    </a:cubicBezTo>
                    <a:cubicBezTo>
                      <a:pt x="24384" y="30290"/>
                      <a:pt x="28670" y="29337"/>
                      <a:pt x="32861" y="27527"/>
                    </a:cubicBezTo>
                    <a:lnTo>
                      <a:pt x="31432" y="36385"/>
                    </a:lnTo>
                    <a:cubicBezTo>
                      <a:pt x="27146" y="37719"/>
                      <a:pt x="22670" y="38386"/>
                      <a:pt x="18098" y="38386"/>
                    </a:cubicBezTo>
                    <a:cubicBezTo>
                      <a:pt x="6763" y="38386"/>
                      <a:pt x="0" y="31718"/>
                      <a:pt x="0" y="21527"/>
                    </a:cubicBezTo>
                    <a:cubicBezTo>
                      <a:pt x="0" y="15621"/>
                      <a:pt x="2477" y="9525"/>
                      <a:pt x="6477" y="5715"/>
                    </a:cubicBezTo>
                    <a:cubicBezTo>
                      <a:pt x="10287" y="2000"/>
                      <a:pt x="15716" y="0"/>
                      <a:pt x="22479" y="0"/>
                    </a:cubicBezTo>
                    <a:cubicBezTo>
                      <a:pt x="32480" y="0"/>
                      <a:pt x="37909" y="5715"/>
                      <a:pt x="37909" y="15526"/>
                    </a:cubicBezTo>
                    <a:cubicBezTo>
                      <a:pt x="37909" y="17526"/>
                      <a:pt x="37624" y="19907"/>
                      <a:pt x="37052" y="22384"/>
                    </a:cubicBezTo>
                    <a:lnTo>
                      <a:pt x="11240" y="22384"/>
                    </a:lnTo>
                    <a:close/>
                    <a:moveTo>
                      <a:pt x="27718" y="13907"/>
                    </a:moveTo>
                    <a:cubicBezTo>
                      <a:pt x="27718" y="9906"/>
                      <a:pt x="25241" y="7429"/>
                      <a:pt x="21431" y="7429"/>
                    </a:cubicBezTo>
                    <a:cubicBezTo>
                      <a:pt x="17621" y="7429"/>
                      <a:pt x="14383" y="10478"/>
                      <a:pt x="12954" y="15621"/>
                    </a:cubicBezTo>
                    <a:lnTo>
                      <a:pt x="27623" y="15621"/>
                    </a:lnTo>
                    <a:cubicBezTo>
                      <a:pt x="27623" y="15049"/>
                      <a:pt x="27718" y="14478"/>
                      <a:pt x="27718" y="13907"/>
                    </a:cubicBezTo>
                    <a:close/>
                  </a:path>
                </a:pathLst>
              </a:custGeom>
              <a:solidFill>
                <a:srgbClr val="000000"/>
              </a:solidFill>
              <a:ln w="9525" cap="flat">
                <a:noFill/>
                <a:prstDash val="solid"/>
                <a:miter/>
              </a:ln>
            </p:spPr>
            <p:txBody>
              <a:bodyPr rtlCol="0" anchor="ctr"/>
              <a:lstStyle/>
              <a:p>
                <a:endParaRPr lang="fr-CA"/>
              </a:p>
            </p:txBody>
          </p:sp>
          <p:sp>
            <p:nvSpPr>
              <p:cNvPr id="34" name="Forme libre : forme 33">
                <a:extLst>
                  <a:ext uri="{FF2B5EF4-FFF2-40B4-BE49-F238E27FC236}">
                    <a16:creationId xmlns:a16="http://schemas.microsoft.com/office/drawing/2014/main" id="{0CAADF98-C6BE-6471-BC9E-2B4FC5102085}"/>
                  </a:ext>
                </a:extLst>
              </p:cNvPr>
              <p:cNvSpPr/>
              <p:nvPr/>
            </p:nvSpPr>
            <p:spPr>
              <a:xfrm>
                <a:off x="9155684" y="7006004"/>
                <a:ext cx="34385" cy="38004"/>
              </a:xfrm>
              <a:custGeom>
                <a:avLst/>
                <a:gdLst>
                  <a:gd name="connsiteX0" fmla="*/ 31814 w 34385"/>
                  <a:gd name="connsiteY0" fmla="*/ 10096 h 38004"/>
                  <a:gd name="connsiteX1" fmla="*/ 22289 w 34385"/>
                  <a:gd name="connsiteY1" fmla="*/ 8096 h 38004"/>
                  <a:gd name="connsiteX2" fmla="*/ 16669 w 34385"/>
                  <a:gd name="connsiteY2" fmla="*/ 11430 h 38004"/>
                  <a:gd name="connsiteX3" fmla="*/ 24098 w 34385"/>
                  <a:gd name="connsiteY3" fmla="*/ 16097 h 38004"/>
                  <a:gd name="connsiteX4" fmla="*/ 31432 w 34385"/>
                  <a:gd name="connsiteY4" fmla="*/ 24955 h 38004"/>
                  <a:gd name="connsiteX5" fmla="*/ 14383 w 34385"/>
                  <a:gd name="connsiteY5" fmla="*/ 38005 h 38004"/>
                  <a:gd name="connsiteX6" fmla="*/ 0 w 34385"/>
                  <a:gd name="connsiteY6" fmla="*/ 35719 h 38004"/>
                  <a:gd name="connsiteX7" fmla="*/ 2572 w 34385"/>
                  <a:gd name="connsiteY7" fmla="*/ 27051 h 38004"/>
                  <a:gd name="connsiteX8" fmla="*/ 12668 w 34385"/>
                  <a:gd name="connsiteY8" fmla="*/ 29527 h 38004"/>
                  <a:gd name="connsiteX9" fmla="*/ 18955 w 34385"/>
                  <a:gd name="connsiteY9" fmla="*/ 26289 h 38004"/>
                  <a:gd name="connsiteX10" fmla="*/ 13716 w 34385"/>
                  <a:gd name="connsiteY10" fmla="*/ 22003 h 38004"/>
                  <a:gd name="connsiteX11" fmla="*/ 4667 w 34385"/>
                  <a:gd name="connsiteY11" fmla="*/ 11811 h 38004"/>
                  <a:gd name="connsiteX12" fmla="*/ 21717 w 34385"/>
                  <a:gd name="connsiteY12" fmla="*/ 0 h 38004"/>
                  <a:gd name="connsiteX13" fmla="*/ 34385 w 34385"/>
                  <a:gd name="connsiteY13" fmla="*/ 2191 h 38004"/>
                  <a:gd name="connsiteX14" fmla="*/ 31623 w 34385"/>
                  <a:gd name="connsiteY14" fmla="*/ 10096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 h="38004">
                    <a:moveTo>
                      <a:pt x="31814" y="10096"/>
                    </a:moveTo>
                    <a:cubicBezTo>
                      <a:pt x="28289" y="8953"/>
                      <a:pt x="25241" y="8096"/>
                      <a:pt x="22289" y="8096"/>
                    </a:cubicBezTo>
                    <a:cubicBezTo>
                      <a:pt x="18669" y="8096"/>
                      <a:pt x="16669" y="9430"/>
                      <a:pt x="16669" y="11430"/>
                    </a:cubicBezTo>
                    <a:cubicBezTo>
                      <a:pt x="16669" y="13907"/>
                      <a:pt x="19526" y="14192"/>
                      <a:pt x="24098" y="16097"/>
                    </a:cubicBezTo>
                    <a:cubicBezTo>
                      <a:pt x="29146" y="18193"/>
                      <a:pt x="31432" y="20860"/>
                      <a:pt x="31432" y="24955"/>
                    </a:cubicBezTo>
                    <a:cubicBezTo>
                      <a:pt x="31432" y="32576"/>
                      <a:pt x="25146" y="38005"/>
                      <a:pt x="14383" y="38005"/>
                    </a:cubicBezTo>
                    <a:cubicBezTo>
                      <a:pt x="9525" y="38005"/>
                      <a:pt x="4763" y="37338"/>
                      <a:pt x="0" y="35719"/>
                    </a:cubicBezTo>
                    <a:lnTo>
                      <a:pt x="2572" y="27051"/>
                    </a:lnTo>
                    <a:cubicBezTo>
                      <a:pt x="6001" y="28765"/>
                      <a:pt x="9334" y="29527"/>
                      <a:pt x="12668" y="29527"/>
                    </a:cubicBezTo>
                    <a:cubicBezTo>
                      <a:pt x="16764" y="29527"/>
                      <a:pt x="18955" y="28289"/>
                      <a:pt x="18955" y="26289"/>
                    </a:cubicBezTo>
                    <a:cubicBezTo>
                      <a:pt x="18955" y="23813"/>
                      <a:pt x="16859" y="23241"/>
                      <a:pt x="13716" y="22003"/>
                    </a:cubicBezTo>
                    <a:cubicBezTo>
                      <a:pt x="7810" y="19621"/>
                      <a:pt x="4667" y="17335"/>
                      <a:pt x="4667" y="11811"/>
                    </a:cubicBezTo>
                    <a:cubicBezTo>
                      <a:pt x="4667" y="5334"/>
                      <a:pt x="10858" y="0"/>
                      <a:pt x="21717" y="0"/>
                    </a:cubicBezTo>
                    <a:cubicBezTo>
                      <a:pt x="25717" y="0"/>
                      <a:pt x="29908" y="762"/>
                      <a:pt x="34385" y="2191"/>
                    </a:cubicBezTo>
                    <a:lnTo>
                      <a:pt x="31623" y="10096"/>
                    </a:lnTo>
                    <a:close/>
                  </a:path>
                </a:pathLst>
              </a:custGeom>
              <a:solidFill>
                <a:srgbClr val="000000"/>
              </a:solidFill>
              <a:ln w="9525" cap="flat">
                <a:noFill/>
                <a:prstDash val="solid"/>
                <a:miter/>
              </a:ln>
            </p:spPr>
            <p:txBody>
              <a:bodyPr rtlCol="0" anchor="ctr"/>
              <a:lstStyle/>
              <a:p>
                <a:endParaRPr lang="fr-CA"/>
              </a:p>
            </p:txBody>
          </p:sp>
          <p:sp>
            <p:nvSpPr>
              <p:cNvPr id="35" name="Forme libre : forme 34">
                <a:extLst>
                  <a:ext uri="{FF2B5EF4-FFF2-40B4-BE49-F238E27FC236}">
                    <a16:creationId xmlns:a16="http://schemas.microsoft.com/office/drawing/2014/main" id="{17FD2723-09DD-177E-6D38-4B8A45FC41A4}"/>
                  </a:ext>
                </a:extLst>
              </p:cNvPr>
              <p:cNvSpPr/>
              <p:nvPr/>
            </p:nvSpPr>
            <p:spPr>
              <a:xfrm>
                <a:off x="9212263" y="7006004"/>
                <a:ext cx="34385" cy="38004"/>
              </a:xfrm>
              <a:custGeom>
                <a:avLst/>
                <a:gdLst>
                  <a:gd name="connsiteX0" fmla="*/ 31814 w 34385"/>
                  <a:gd name="connsiteY0" fmla="*/ 10096 h 38004"/>
                  <a:gd name="connsiteX1" fmla="*/ 22289 w 34385"/>
                  <a:gd name="connsiteY1" fmla="*/ 8096 h 38004"/>
                  <a:gd name="connsiteX2" fmla="*/ 16669 w 34385"/>
                  <a:gd name="connsiteY2" fmla="*/ 11430 h 38004"/>
                  <a:gd name="connsiteX3" fmla="*/ 24098 w 34385"/>
                  <a:gd name="connsiteY3" fmla="*/ 16097 h 38004"/>
                  <a:gd name="connsiteX4" fmla="*/ 31432 w 34385"/>
                  <a:gd name="connsiteY4" fmla="*/ 24955 h 38004"/>
                  <a:gd name="connsiteX5" fmla="*/ 14383 w 34385"/>
                  <a:gd name="connsiteY5" fmla="*/ 38005 h 38004"/>
                  <a:gd name="connsiteX6" fmla="*/ 0 w 34385"/>
                  <a:gd name="connsiteY6" fmla="*/ 35719 h 38004"/>
                  <a:gd name="connsiteX7" fmla="*/ 2572 w 34385"/>
                  <a:gd name="connsiteY7" fmla="*/ 27051 h 38004"/>
                  <a:gd name="connsiteX8" fmla="*/ 12668 w 34385"/>
                  <a:gd name="connsiteY8" fmla="*/ 29527 h 38004"/>
                  <a:gd name="connsiteX9" fmla="*/ 18955 w 34385"/>
                  <a:gd name="connsiteY9" fmla="*/ 26289 h 38004"/>
                  <a:gd name="connsiteX10" fmla="*/ 13716 w 34385"/>
                  <a:gd name="connsiteY10" fmla="*/ 22003 h 38004"/>
                  <a:gd name="connsiteX11" fmla="*/ 4667 w 34385"/>
                  <a:gd name="connsiteY11" fmla="*/ 11811 h 38004"/>
                  <a:gd name="connsiteX12" fmla="*/ 21717 w 34385"/>
                  <a:gd name="connsiteY12" fmla="*/ 0 h 38004"/>
                  <a:gd name="connsiteX13" fmla="*/ 34385 w 34385"/>
                  <a:gd name="connsiteY13" fmla="*/ 2191 h 38004"/>
                  <a:gd name="connsiteX14" fmla="*/ 31623 w 34385"/>
                  <a:gd name="connsiteY14" fmla="*/ 10096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 h="38004">
                    <a:moveTo>
                      <a:pt x="31814" y="10096"/>
                    </a:moveTo>
                    <a:cubicBezTo>
                      <a:pt x="28289" y="8953"/>
                      <a:pt x="25241" y="8096"/>
                      <a:pt x="22289" y="8096"/>
                    </a:cubicBezTo>
                    <a:cubicBezTo>
                      <a:pt x="18669" y="8096"/>
                      <a:pt x="16669" y="9430"/>
                      <a:pt x="16669" y="11430"/>
                    </a:cubicBezTo>
                    <a:cubicBezTo>
                      <a:pt x="16669" y="13907"/>
                      <a:pt x="19526" y="14192"/>
                      <a:pt x="24098" y="16097"/>
                    </a:cubicBezTo>
                    <a:cubicBezTo>
                      <a:pt x="29147" y="18193"/>
                      <a:pt x="31432" y="20860"/>
                      <a:pt x="31432" y="24955"/>
                    </a:cubicBezTo>
                    <a:cubicBezTo>
                      <a:pt x="31432" y="32576"/>
                      <a:pt x="25146" y="38005"/>
                      <a:pt x="14383" y="38005"/>
                    </a:cubicBezTo>
                    <a:cubicBezTo>
                      <a:pt x="9525" y="38005"/>
                      <a:pt x="4763" y="37338"/>
                      <a:pt x="0" y="35719"/>
                    </a:cubicBezTo>
                    <a:lnTo>
                      <a:pt x="2572" y="27051"/>
                    </a:lnTo>
                    <a:cubicBezTo>
                      <a:pt x="6001" y="28765"/>
                      <a:pt x="9334" y="29527"/>
                      <a:pt x="12668" y="29527"/>
                    </a:cubicBezTo>
                    <a:cubicBezTo>
                      <a:pt x="16764" y="29527"/>
                      <a:pt x="18955" y="28289"/>
                      <a:pt x="18955" y="26289"/>
                    </a:cubicBezTo>
                    <a:cubicBezTo>
                      <a:pt x="18955" y="23813"/>
                      <a:pt x="16859" y="23241"/>
                      <a:pt x="13716" y="22003"/>
                    </a:cubicBezTo>
                    <a:cubicBezTo>
                      <a:pt x="7810" y="19621"/>
                      <a:pt x="4667" y="17335"/>
                      <a:pt x="4667" y="11811"/>
                    </a:cubicBezTo>
                    <a:cubicBezTo>
                      <a:pt x="4667" y="5334"/>
                      <a:pt x="10858" y="0"/>
                      <a:pt x="21717" y="0"/>
                    </a:cubicBezTo>
                    <a:cubicBezTo>
                      <a:pt x="25718" y="0"/>
                      <a:pt x="29908" y="762"/>
                      <a:pt x="34385" y="2191"/>
                    </a:cubicBezTo>
                    <a:lnTo>
                      <a:pt x="31623" y="10096"/>
                    </a:lnTo>
                    <a:close/>
                  </a:path>
                </a:pathLst>
              </a:custGeom>
              <a:solidFill>
                <a:srgbClr val="000000"/>
              </a:solidFill>
              <a:ln w="9525" cap="flat">
                <a:noFill/>
                <a:prstDash val="solid"/>
                <a:miter/>
              </a:ln>
            </p:spPr>
            <p:txBody>
              <a:bodyPr rtlCol="0" anchor="ctr"/>
              <a:lstStyle/>
              <a:p>
                <a:endParaRPr lang="fr-CA"/>
              </a:p>
            </p:txBody>
          </p:sp>
          <p:sp>
            <p:nvSpPr>
              <p:cNvPr id="36" name="Forme libre : forme 35">
                <a:extLst>
                  <a:ext uri="{FF2B5EF4-FFF2-40B4-BE49-F238E27FC236}">
                    <a16:creationId xmlns:a16="http://schemas.microsoft.com/office/drawing/2014/main" id="{61FCCC05-6B20-285A-5D85-E955FE95DB42}"/>
                  </a:ext>
                </a:extLst>
              </p:cNvPr>
              <p:cNvSpPr/>
              <p:nvPr/>
            </p:nvSpPr>
            <p:spPr>
              <a:xfrm>
                <a:off x="9249315" y="7005908"/>
                <a:ext cx="34861" cy="37719"/>
              </a:xfrm>
              <a:custGeom>
                <a:avLst/>
                <a:gdLst>
                  <a:gd name="connsiteX0" fmla="*/ 31909 w 34861"/>
                  <a:gd name="connsiteY0" fmla="*/ 11144 h 37719"/>
                  <a:gd name="connsiteX1" fmla="*/ 24194 w 34861"/>
                  <a:gd name="connsiteY1" fmla="*/ 9239 h 37719"/>
                  <a:gd name="connsiteX2" fmla="*/ 13049 w 34861"/>
                  <a:gd name="connsiteY2" fmla="*/ 19621 h 37719"/>
                  <a:gd name="connsiteX3" fmla="*/ 22384 w 34861"/>
                  <a:gd name="connsiteY3" fmla="*/ 28480 h 37719"/>
                  <a:gd name="connsiteX4" fmla="*/ 29528 w 34861"/>
                  <a:gd name="connsiteY4" fmla="*/ 26765 h 37719"/>
                  <a:gd name="connsiteX5" fmla="*/ 28099 w 34861"/>
                  <a:gd name="connsiteY5" fmla="*/ 36290 h 37719"/>
                  <a:gd name="connsiteX6" fmla="*/ 17812 w 34861"/>
                  <a:gd name="connsiteY6" fmla="*/ 37719 h 37719"/>
                  <a:gd name="connsiteX7" fmla="*/ 0 w 34861"/>
                  <a:gd name="connsiteY7" fmla="*/ 20955 h 37719"/>
                  <a:gd name="connsiteX8" fmla="*/ 22860 w 34861"/>
                  <a:gd name="connsiteY8" fmla="*/ 0 h 37719"/>
                  <a:gd name="connsiteX9" fmla="*/ 34862 w 34861"/>
                  <a:gd name="connsiteY9" fmla="*/ 2381 h 37719"/>
                  <a:gd name="connsiteX10" fmla="*/ 32004 w 34861"/>
                  <a:gd name="connsiteY10" fmla="*/ 11049 h 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61" h="37719">
                    <a:moveTo>
                      <a:pt x="31909" y="11144"/>
                    </a:moveTo>
                    <a:cubicBezTo>
                      <a:pt x="29242" y="9906"/>
                      <a:pt x="26670" y="9239"/>
                      <a:pt x="24194" y="9239"/>
                    </a:cubicBezTo>
                    <a:cubicBezTo>
                      <a:pt x="17431" y="9239"/>
                      <a:pt x="13049" y="13430"/>
                      <a:pt x="13049" y="19621"/>
                    </a:cubicBezTo>
                    <a:cubicBezTo>
                      <a:pt x="13049" y="25051"/>
                      <a:pt x="16574" y="28480"/>
                      <a:pt x="22384" y="28480"/>
                    </a:cubicBezTo>
                    <a:cubicBezTo>
                      <a:pt x="24670" y="28480"/>
                      <a:pt x="27051" y="27908"/>
                      <a:pt x="29528" y="26765"/>
                    </a:cubicBezTo>
                    <a:lnTo>
                      <a:pt x="28099" y="36290"/>
                    </a:lnTo>
                    <a:cubicBezTo>
                      <a:pt x="24289" y="37243"/>
                      <a:pt x="20955" y="37719"/>
                      <a:pt x="17812" y="37719"/>
                    </a:cubicBezTo>
                    <a:cubicBezTo>
                      <a:pt x="6763" y="37719"/>
                      <a:pt x="0" y="30956"/>
                      <a:pt x="0" y="20955"/>
                    </a:cubicBezTo>
                    <a:cubicBezTo>
                      <a:pt x="0" y="8763"/>
                      <a:pt x="8763" y="0"/>
                      <a:pt x="22860" y="0"/>
                    </a:cubicBezTo>
                    <a:cubicBezTo>
                      <a:pt x="26956" y="0"/>
                      <a:pt x="30956" y="762"/>
                      <a:pt x="34862" y="2381"/>
                    </a:cubicBezTo>
                    <a:lnTo>
                      <a:pt x="32004" y="11049"/>
                    </a:lnTo>
                    <a:close/>
                  </a:path>
                </a:pathLst>
              </a:custGeom>
              <a:solidFill>
                <a:srgbClr val="000000"/>
              </a:solidFill>
              <a:ln w="9525" cap="flat">
                <a:noFill/>
                <a:prstDash val="solid"/>
                <a:miter/>
              </a:ln>
            </p:spPr>
            <p:txBody>
              <a:bodyPr rtlCol="0" anchor="ctr"/>
              <a:lstStyle/>
              <a:p>
                <a:endParaRPr lang="fr-CA"/>
              </a:p>
            </p:txBody>
          </p:sp>
          <p:sp>
            <p:nvSpPr>
              <p:cNvPr id="37" name="Forme libre : forme 36">
                <a:extLst>
                  <a:ext uri="{FF2B5EF4-FFF2-40B4-BE49-F238E27FC236}">
                    <a16:creationId xmlns:a16="http://schemas.microsoft.com/office/drawing/2014/main" id="{0F0845CD-B846-BD49-6A47-2941C84BAE62}"/>
                  </a:ext>
                </a:extLst>
              </p:cNvPr>
              <p:cNvSpPr/>
              <p:nvPr/>
            </p:nvSpPr>
            <p:spPr>
              <a:xfrm>
                <a:off x="9284557" y="7006099"/>
                <a:ext cx="41814" cy="38004"/>
              </a:xfrm>
              <a:custGeom>
                <a:avLst/>
                <a:gdLst>
                  <a:gd name="connsiteX0" fmla="*/ 41815 w 41814"/>
                  <a:gd name="connsiteY0" fmla="*/ 16955 h 38004"/>
                  <a:gd name="connsiteX1" fmla="*/ 18478 w 41814"/>
                  <a:gd name="connsiteY1" fmla="*/ 38005 h 38004"/>
                  <a:gd name="connsiteX2" fmla="*/ 0 w 41814"/>
                  <a:gd name="connsiteY2" fmla="*/ 21527 h 38004"/>
                  <a:gd name="connsiteX3" fmla="*/ 23146 w 41814"/>
                  <a:gd name="connsiteY3" fmla="*/ 0 h 38004"/>
                  <a:gd name="connsiteX4" fmla="*/ 41815 w 41814"/>
                  <a:gd name="connsiteY4" fmla="*/ 16955 h 38004"/>
                  <a:gd name="connsiteX5" fmla="*/ 22384 w 41814"/>
                  <a:gd name="connsiteY5" fmla="*/ 8287 h 38004"/>
                  <a:gd name="connsiteX6" fmla="*/ 12764 w 41814"/>
                  <a:gd name="connsiteY6" fmla="*/ 21431 h 38004"/>
                  <a:gd name="connsiteX7" fmla="*/ 19717 w 41814"/>
                  <a:gd name="connsiteY7" fmla="*/ 29528 h 38004"/>
                  <a:gd name="connsiteX8" fmla="*/ 29147 w 41814"/>
                  <a:gd name="connsiteY8" fmla="*/ 16383 h 38004"/>
                  <a:gd name="connsiteX9" fmla="*/ 22384 w 41814"/>
                  <a:gd name="connsiteY9" fmla="*/ 8287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14" h="38004">
                    <a:moveTo>
                      <a:pt x="41815" y="16955"/>
                    </a:moveTo>
                    <a:cubicBezTo>
                      <a:pt x="41815" y="29242"/>
                      <a:pt x="32861" y="38005"/>
                      <a:pt x="18478" y="38005"/>
                    </a:cubicBezTo>
                    <a:cubicBezTo>
                      <a:pt x="6953" y="38005"/>
                      <a:pt x="0" y="31623"/>
                      <a:pt x="0" y="21527"/>
                    </a:cubicBezTo>
                    <a:cubicBezTo>
                      <a:pt x="0" y="8668"/>
                      <a:pt x="8668" y="0"/>
                      <a:pt x="23146" y="0"/>
                    </a:cubicBezTo>
                    <a:cubicBezTo>
                      <a:pt x="34862" y="0"/>
                      <a:pt x="41815" y="6477"/>
                      <a:pt x="41815" y="16955"/>
                    </a:cubicBezTo>
                    <a:close/>
                    <a:moveTo>
                      <a:pt x="22384" y="8287"/>
                    </a:moveTo>
                    <a:cubicBezTo>
                      <a:pt x="17335" y="8287"/>
                      <a:pt x="12764" y="13716"/>
                      <a:pt x="12764" y="21431"/>
                    </a:cubicBezTo>
                    <a:cubicBezTo>
                      <a:pt x="12764" y="26194"/>
                      <a:pt x="15621" y="29528"/>
                      <a:pt x="19717" y="29528"/>
                    </a:cubicBezTo>
                    <a:cubicBezTo>
                      <a:pt x="24765" y="29528"/>
                      <a:pt x="29147" y="24098"/>
                      <a:pt x="29147" y="16383"/>
                    </a:cubicBezTo>
                    <a:cubicBezTo>
                      <a:pt x="29147" y="11335"/>
                      <a:pt x="26384" y="8287"/>
                      <a:pt x="22384" y="8287"/>
                    </a:cubicBezTo>
                    <a:close/>
                  </a:path>
                </a:pathLst>
              </a:custGeom>
              <a:solidFill>
                <a:srgbClr val="000000"/>
              </a:solidFill>
              <a:ln w="9525" cap="flat">
                <a:noFill/>
                <a:prstDash val="solid"/>
                <a:miter/>
              </a:ln>
            </p:spPr>
            <p:txBody>
              <a:bodyPr rtlCol="0" anchor="ctr"/>
              <a:lstStyle/>
              <a:p>
                <a:endParaRPr lang="fr-CA"/>
              </a:p>
            </p:txBody>
          </p:sp>
          <p:sp>
            <p:nvSpPr>
              <p:cNvPr id="38" name="Forme libre : forme 37">
                <a:extLst>
                  <a:ext uri="{FF2B5EF4-FFF2-40B4-BE49-F238E27FC236}">
                    <a16:creationId xmlns:a16="http://schemas.microsoft.com/office/drawing/2014/main" id="{F46D35D1-811C-7646-8652-8A5B0BB386E8}"/>
                  </a:ext>
                </a:extLst>
              </p:cNvPr>
              <p:cNvSpPr/>
              <p:nvPr/>
            </p:nvSpPr>
            <p:spPr>
              <a:xfrm>
                <a:off x="9330087" y="6994478"/>
                <a:ext cx="22955" cy="48482"/>
              </a:xfrm>
              <a:custGeom>
                <a:avLst/>
                <a:gdLst>
                  <a:gd name="connsiteX0" fmla="*/ 22955 w 22955"/>
                  <a:gd name="connsiteY0" fmla="*/ 0 h 48482"/>
                  <a:gd name="connsiteX1" fmla="*/ 12478 w 22955"/>
                  <a:gd name="connsiteY1" fmla="*/ 48482 h 48482"/>
                  <a:gd name="connsiteX2" fmla="*/ 0 w 22955"/>
                  <a:gd name="connsiteY2" fmla="*/ 48482 h 48482"/>
                  <a:gd name="connsiteX3" fmla="*/ 10478 w 22955"/>
                  <a:gd name="connsiteY3" fmla="*/ 0 h 48482"/>
                  <a:gd name="connsiteX4" fmla="*/ 22955 w 22955"/>
                  <a:gd name="connsiteY4" fmla="*/ 0 h 48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5" h="48482">
                    <a:moveTo>
                      <a:pt x="22955" y="0"/>
                    </a:moveTo>
                    <a:lnTo>
                      <a:pt x="12478" y="48482"/>
                    </a:lnTo>
                    <a:lnTo>
                      <a:pt x="0" y="48482"/>
                    </a:lnTo>
                    <a:lnTo>
                      <a:pt x="10478" y="0"/>
                    </a:lnTo>
                    <a:lnTo>
                      <a:pt x="22955" y="0"/>
                    </a:lnTo>
                    <a:close/>
                  </a:path>
                </a:pathLst>
              </a:custGeom>
              <a:solidFill>
                <a:srgbClr val="000000"/>
              </a:solidFill>
              <a:ln w="9525" cap="flat">
                <a:noFill/>
                <a:prstDash val="solid"/>
                <a:miter/>
              </a:ln>
            </p:spPr>
            <p:txBody>
              <a:bodyPr rtlCol="0" anchor="ctr"/>
              <a:lstStyle/>
              <a:p>
                <a:endParaRPr lang="fr-CA"/>
              </a:p>
            </p:txBody>
          </p:sp>
          <p:sp>
            <p:nvSpPr>
              <p:cNvPr id="39" name="Forme libre : forme 38">
                <a:extLst>
                  <a:ext uri="{FF2B5EF4-FFF2-40B4-BE49-F238E27FC236}">
                    <a16:creationId xmlns:a16="http://schemas.microsoft.com/office/drawing/2014/main" id="{7F3CE5D1-4C81-F115-8BDC-6DBCB32A8763}"/>
                  </a:ext>
                </a:extLst>
              </p:cNvPr>
              <p:cNvSpPr/>
              <p:nvPr/>
            </p:nvSpPr>
            <p:spPr>
              <a:xfrm>
                <a:off x="9353423" y="7005908"/>
                <a:ext cx="38576" cy="37909"/>
              </a:xfrm>
              <a:custGeom>
                <a:avLst/>
                <a:gdLst>
                  <a:gd name="connsiteX0" fmla="*/ 35624 w 38576"/>
                  <a:gd name="connsiteY0" fmla="*/ 28003 h 37909"/>
                  <a:gd name="connsiteX1" fmla="*/ 34195 w 38576"/>
                  <a:gd name="connsiteY1" fmla="*/ 37147 h 37909"/>
                  <a:gd name="connsiteX2" fmla="*/ 23813 w 38576"/>
                  <a:gd name="connsiteY2" fmla="*/ 37147 h 37909"/>
                  <a:gd name="connsiteX3" fmla="*/ 24479 w 38576"/>
                  <a:gd name="connsiteY3" fmla="*/ 31718 h 37909"/>
                  <a:gd name="connsiteX4" fmla="*/ 12002 w 38576"/>
                  <a:gd name="connsiteY4" fmla="*/ 37909 h 37909"/>
                  <a:gd name="connsiteX5" fmla="*/ 0 w 38576"/>
                  <a:gd name="connsiteY5" fmla="*/ 27241 h 37909"/>
                  <a:gd name="connsiteX6" fmla="*/ 21241 w 38576"/>
                  <a:gd name="connsiteY6" fmla="*/ 14192 h 37909"/>
                  <a:gd name="connsiteX7" fmla="*/ 27051 w 38576"/>
                  <a:gd name="connsiteY7" fmla="*/ 14573 h 37909"/>
                  <a:gd name="connsiteX8" fmla="*/ 27051 w 38576"/>
                  <a:gd name="connsiteY8" fmla="*/ 13335 h 37909"/>
                  <a:gd name="connsiteX9" fmla="*/ 20098 w 38576"/>
                  <a:gd name="connsiteY9" fmla="*/ 7715 h 37909"/>
                  <a:gd name="connsiteX10" fmla="*/ 8382 w 38576"/>
                  <a:gd name="connsiteY10" fmla="*/ 10478 h 37909"/>
                  <a:gd name="connsiteX11" fmla="*/ 9811 w 38576"/>
                  <a:gd name="connsiteY11" fmla="*/ 2096 h 37909"/>
                  <a:gd name="connsiteX12" fmla="*/ 21812 w 38576"/>
                  <a:gd name="connsiteY12" fmla="*/ 0 h 37909"/>
                  <a:gd name="connsiteX13" fmla="*/ 38576 w 38576"/>
                  <a:gd name="connsiteY13" fmla="*/ 11525 h 37909"/>
                  <a:gd name="connsiteX14" fmla="*/ 37814 w 38576"/>
                  <a:gd name="connsiteY14" fmla="*/ 18002 h 37909"/>
                  <a:gd name="connsiteX15" fmla="*/ 35719 w 38576"/>
                  <a:gd name="connsiteY15" fmla="*/ 28194 h 37909"/>
                  <a:gd name="connsiteX16" fmla="*/ 21907 w 38576"/>
                  <a:gd name="connsiteY16" fmla="*/ 20479 h 37909"/>
                  <a:gd name="connsiteX17" fmla="*/ 11716 w 38576"/>
                  <a:gd name="connsiteY17" fmla="*/ 26098 h 37909"/>
                  <a:gd name="connsiteX18" fmla="*/ 16383 w 38576"/>
                  <a:gd name="connsiteY18" fmla="*/ 30194 h 37909"/>
                  <a:gd name="connsiteX19" fmla="*/ 25527 w 38576"/>
                  <a:gd name="connsiteY19" fmla="*/ 20669 h 37909"/>
                  <a:gd name="connsiteX20" fmla="*/ 22003 w 38576"/>
                  <a:gd name="connsiteY20" fmla="*/ 20574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576" h="37909">
                    <a:moveTo>
                      <a:pt x="35624" y="28003"/>
                    </a:moveTo>
                    <a:cubicBezTo>
                      <a:pt x="35052" y="30575"/>
                      <a:pt x="34480" y="33623"/>
                      <a:pt x="34195" y="37147"/>
                    </a:cubicBezTo>
                    <a:lnTo>
                      <a:pt x="23813" y="37147"/>
                    </a:lnTo>
                    <a:lnTo>
                      <a:pt x="24479" y="31718"/>
                    </a:lnTo>
                    <a:cubicBezTo>
                      <a:pt x="21717" y="35814"/>
                      <a:pt x="17431" y="37909"/>
                      <a:pt x="12002" y="37909"/>
                    </a:cubicBezTo>
                    <a:cubicBezTo>
                      <a:pt x="4572" y="37909"/>
                      <a:pt x="0" y="33528"/>
                      <a:pt x="0" y="27241"/>
                    </a:cubicBezTo>
                    <a:cubicBezTo>
                      <a:pt x="0" y="19145"/>
                      <a:pt x="7429" y="14192"/>
                      <a:pt x="21241" y="14192"/>
                    </a:cubicBezTo>
                    <a:cubicBezTo>
                      <a:pt x="23051" y="14192"/>
                      <a:pt x="25051" y="14288"/>
                      <a:pt x="27051" y="14573"/>
                    </a:cubicBezTo>
                    <a:cubicBezTo>
                      <a:pt x="27051" y="14192"/>
                      <a:pt x="27051" y="13716"/>
                      <a:pt x="27051" y="13335"/>
                    </a:cubicBezTo>
                    <a:cubicBezTo>
                      <a:pt x="27051" y="9715"/>
                      <a:pt x="24670" y="7715"/>
                      <a:pt x="20098" y="7715"/>
                    </a:cubicBezTo>
                    <a:cubicBezTo>
                      <a:pt x="15907" y="7715"/>
                      <a:pt x="12002" y="8668"/>
                      <a:pt x="8382" y="10478"/>
                    </a:cubicBezTo>
                    <a:lnTo>
                      <a:pt x="9811" y="2096"/>
                    </a:lnTo>
                    <a:cubicBezTo>
                      <a:pt x="13716" y="667"/>
                      <a:pt x="17621" y="0"/>
                      <a:pt x="21812" y="0"/>
                    </a:cubicBezTo>
                    <a:cubicBezTo>
                      <a:pt x="32671" y="0"/>
                      <a:pt x="38576" y="4572"/>
                      <a:pt x="38576" y="11525"/>
                    </a:cubicBezTo>
                    <a:cubicBezTo>
                      <a:pt x="38576" y="13240"/>
                      <a:pt x="38291" y="15430"/>
                      <a:pt x="37814" y="18002"/>
                    </a:cubicBezTo>
                    <a:lnTo>
                      <a:pt x="35719" y="28194"/>
                    </a:lnTo>
                    <a:close/>
                    <a:moveTo>
                      <a:pt x="21907" y="20479"/>
                    </a:moveTo>
                    <a:cubicBezTo>
                      <a:pt x="15145" y="20479"/>
                      <a:pt x="11716" y="22479"/>
                      <a:pt x="11716" y="26098"/>
                    </a:cubicBezTo>
                    <a:cubicBezTo>
                      <a:pt x="11716" y="28480"/>
                      <a:pt x="13526" y="30194"/>
                      <a:pt x="16383" y="30194"/>
                    </a:cubicBezTo>
                    <a:cubicBezTo>
                      <a:pt x="20765" y="30194"/>
                      <a:pt x="24670" y="26670"/>
                      <a:pt x="25527" y="20669"/>
                    </a:cubicBezTo>
                    <a:cubicBezTo>
                      <a:pt x="24289" y="20574"/>
                      <a:pt x="23051" y="20574"/>
                      <a:pt x="22003" y="20574"/>
                    </a:cubicBezTo>
                    <a:close/>
                  </a:path>
                </a:pathLst>
              </a:custGeom>
              <a:solidFill>
                <a:srgbClr val="000000"/>
              </a:solidFill>
              <a:ln w="9525" cap="flat">
                <a:noFill/>
                <a:prstDash val="solid"/>
                <a:miter/>
              </a:ln>
            </p:spPr>
            <p:txBody>
              <a:bodyPr rtlCol="0" anchor="ctr"/>
              <a:lstStyle/>
              <a:p>
                <a:endParaRPr lang="fr-CA"/>
              </a:p>
            </p:txBody>
          </p:sp>
          <p:sp>
            <p:nvSpPr>
              <p:cNvPr id="40" name="Forme libre : forme 39">
                <a:extLst>
                  <a:ext uri="{FF2B5EF4-FFF2-40B4-BE49-F238E27FC236}">
                    <a16:creationId xmlns:a16="http://schemas.microsoft.com/office/drawing/2014/main" id="{D84D4D4D-8B6F-1286-4821-3B79B0F7E97B}"/>
                  </a:ext>
                </a:extLst>
              </p:cNvPr>
              <p:cNvSpPr/>
              <p:nvPr/>
            </p:nvSpPr>
            <p:spPr>
              <a:xfrm>
                <a:off x="9396571" y="6994383"/>
                <a:ext cx="22669" cy="48577"/>
              </a:xfrm>
              <a:custGeom>
                <a:avLst/>
                <a:gdLst>
                  <a:gd name="connsiteX0" fmla="*/ 20098 w 22669"/>
                  <a:gd name="connsiteY0" fmla="*/ 12573 h 48577"/>
                  <a:gd name="connsiteX1" fmla="*/ 12287 w 22669"/>
                  <a:gd name="connsiteY1" fmla="*/ 48578 h 48577"/>
                  <a:gd name="connsiteX2" fmla="*/ 0 w 22669"/>
                  <a:gd name="connsiteY2" fmla="*/ 48578 h 48577"/>
                  <a:gd name="connsiteX3" fmla="*/ 7810 w 22669"/>
                  <a:gd name="connsiteY3" fmla="*/ 12573 h 48577"/>
                  <a:gd name="connsiteX4" fmla="*/ 20098 w 22669"/>
                  <a:gd name="connsiteY4" fmla="*/ 12573 h 48577"/>
                  <a:gd name="connsiteX5" fmla="*/ 22670 w 22669"/>
                  <a:gd name="connsiteY5" fmla="*/ 0 h 48577"/>
                  <a:gd name="connsiteX6" fmla="*/ 21431 w 22669"/>
                  <a:gd name="connsiteY6" fmla="*/ 6477 h 48577"/>
                  <a:gd name="connsiteX7" fmla="*/ 9144 w 22669"/>
                  <a:gd name="connsiteY7" fmla="*/ 6477 h 48577"/>
                  <a:gd name="connsiteX8" fmla="*/ 10382 w 22669"/>
                  <a:gd name="connsiteY8" fmla="*/ 0 h 48577"/>
                  <a:gd name="connsiteX9" fmla="*/ 22670 w 22669"/>
                  <a:gd name="connsiteY9" fmla="*/ 0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9" h="48577">
                    <a:moveTo>
                      <a:pt x="20098" y="12573"/>
                    </a:moveTo>
                    <a:lnTo>
                      <a:pt x="12287" y="48578"/>
                    </a:lnTo>
                    <a:lnTo>
                      <a:pt x="0" y="48578"/>
                    </a:lnTo>
                    <a:lnTo>
                      <a:pt x="7810" y="12573"/>
                    </a:lnTo>
                    <a:lnTo>
                      <a:pt x="20098" y="12573"/>
                    </a:lnTo>
                    <a:close/>
                    <a:moveTo>
                      <a:pt x="22670" y="0"/>
                    </a:moveTo>
                    <a:lnTo>
                      <a:pt x="21431" y="6477"/>
                    </a:lnTo>
                    <a:lnTo>
                      <a:pt x="9144" y="6477"/>
                    </a:lnTo>
                    <a:lnTo>
                      <a:pt x="10382" y="0"/>
                    </a:lnTo>
                    <a:lnTo>
                      <a:pt x="22670" y="0"/>
                    </a:lnTo>
                    <a:close/>
                  </a:path>
                </a:pathLst>
              </a:custGeom>
              <a:solidFill>
                <a:srgbClr val="000000"/>
              </a:solidFill>
              <a:ln w="9525" cap="flat">
                <a:noFill/>
                <a:prstDash val="solid"/>
                <a:miter/>
              </a:ln>
            </p:spPr>
            <p:txBody>
              <a:bodyPr rtlCol="0" anchor="ctr"/>
              <a:lstStyle/>
              <a:p>
                <a:endParaRPr lang="fr-CA"/>
              </a:p>
            </p:txBody>
          </p:sp>
          <p:sp>
            <p:nvSpPr>
              <p:cNvPr id="41" name="Forme libre : forme 40">
                <a:extLst>
                  <a:ext uri="{FF2B5EF4-FFF2-40B4-BE49-F238E27FC236}">
                    <a16:creationId xmlns:a16="http://schemas.microsoft.com/office/drawing/2014/main" id="{6D78EDB2-7056-CDF1-36F4-389D8B5AA294}"/>
                  </a:ext>
                </a:extLst>
              </p:cNvPr>
              <p:cNvSpPr/>
              <p:nvPr/>
            </p:nvSpPr>
            <p:spPr>
              <a:xfrm>
                <a:off x="9418860" y="7006099"/>
                <a:ext cx="34099" cy="36957"/>
              </a:xfrm>
              <a:custGeom>
                <a:avLst/>
                <a:gdLst>
                  <a:gd name="connsiteX0" fmla="*/ 31242 w 34099"/>
                  <a:gd name="connsiteY0" fmla="*/ 11240 h 36957"/>
                  <a:gd name="connsiteX1" fmla="*/ 25813 w 34099"/>
                  <a:gd name="connsiteY1" fmla="*/ 10287 h 36957"/>
                  <a:gd name="connsiteX2" fmla="*/ 15907 w 34099"/>
                  <a:gd name="connsiteY2" fmla="*/ 21431 h 36957"/>
                  <a:gd name="connsiteX3" fmla="*/ 12573 w 34099"/>
                  <a:gd name="connsiteY3" fmla="*/ 36957 h 36957"/>
                  <a:gd name="connsiteX4" fmla="*/ 0 w 34099"/>
                  <a:gd name="connsiteY4" fmla="*/ 36957 h 36957"/>
                  <a:gd name="connsiteX5" fmla="*/ 7334 w 34099"/>
                  <a:gd name="connsiteY5" fmla="*/ 857 h 36957"/>
                  <a:gd name="connsiteX6" fmla="*/ 18764 w 34099"/>
                  <a:gd name="connsiteY6" fmla="*/ 857 h 36957"/>
                  <a:gd name="connsiteX7" fmla="*/ 17431 w 34099"/>
                  <a:gd name="connsiteY7" fmla="*/ 7430 h 36957"/>
                  <a:gd name="connsiteX8" fmla="*/ 29337 w 34099"/>
                  <a:gd name="connsiteY8" fmla="*/ 0 h 36957"/>
                  <a:gd name="connsiteX9" fmla="*/ 34099 w 34099"/>
                  <a:gd name="connsiteY9" fmla="*/ 762 h 36957"/>
                  <a:gd name="connsiteX10" fmla="*/ 31337 w 34099"/>
                  <a:gd name="connsiteY10" fmla="*/ 11240 h 3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9" h="36957">
                    <a:moveTo>
                      <a:pt x="31242" y="11240"/>
                    </a:moveTo>
                    <a:cubicBezTo>
                      <a:pt x="29051" y="10573"/>
                      <a:pt x="27146" y="10287"/>
                      <a:pt x="25813" y="10287"/>
                    </a:cubicBezTo>
                    <a:cubicBezTo>
                      <a:pt x="20098" y="10287"/>
                      <a:pt x="17526" y="13811"/>
                      <a:pt x="15907" y="21431"/>
                    </a:cubicBezTo>
                    <a:lnTo>
                      <a:pt x="12573" y="36957"/>
                    </a:lnTo>
                    <a:lnTo>
                      <a:pt x="0" y="36957"/>
                    </a:lnTo>
                    <a:lnTo>
                      <a:pt x="7334" y="857"/>
                    </a:lnTo>
                    <a:lnTo>
                      <a:pt x="18764" y="857"/>
                    </a:lnTo>
                    <a:lnTo>
                      <a:pt x="17431" y="7430"/>
                    </a:lnTo>
                    <a:cubicBezTo>
                      <a:pt x="20955" y="2381"/>
                      <a:pt x="24384" y="0"/>
                      <a:pt x="29337" y="0"/>
                    </a:cubicBezTo>
                    <a:cubicBezTo>
                      <a:pt x="30861" y="0"/>
                      <a:pt x="32385" y="286"/>
                      <a:pt x="34099" y="762"/>
                    </a:cubicBezTo>
                    <a:lnTo>
                      <a:pt x="31337" y="11240"/>
                    </a:lnTo>
                    <a:close/>
                  </a:path>
                </a:pathLst>
              </a:custGeom>
              <a:solidFill>
                <a:srgbClr val="000000"/>
              </a:solidFill>
              <a:ln w="9525" cap="flat">
                <a:noFill/>
                <a:prstDash val="solid"/>
                <a:miter/>
              </a:ln>
            </p:spPr>
            <p:txBody>
              <a:bodyPr rtlCol="0" anchor="ctr"/>
              <a:lstStyle/>
              <a:p>
                <a:endParaRPr lang="fr-CA"/>
              </a:p>
            </p:txBody>
          </p:sp>
          <p:sp>
            <p:nvSpPr>
              <p:cNvPr id="42" name="Forme libre : forme 41">
                <a:extLst>
                  <a:ext uri="{FF2B5EF4-FFF2-40B4-BE49-F238E27FC236}">
                    <a16:creationId xmlns:a16="http://schemas.microsoft.com/office/drawing/2014/main" id="{82D231F7-4E00-06E7-19E5-7B6192BE8146}"/>
                  </a:ext>
                </a:extLst>
              </p:cNvPr>
              <p:cNvSpPr/>
              <p:nvPr/>
            </p:nvSpPr>
            <p:spPr>
              <a:xfrm>
                <a:off x="9452102" y="7005813"/>
                <a:ext cx="37909" cy="38385"/>
              </a:xfrm>
              <a:custGeom>
                <a:avLst/>
                <a:gdLst>
                  <a:gd name="connsiteX0" fmla="*/ 11335 w 37909"/>
                  <a:gd name="connsiteY0" fmla="*/ 22479 h 38385"/>
                  <a:gd name="connsiteX1" fmla="*/ 20574 w 37909"/>
                  <a:gd name="connsiteY1" fmla="*/ 30290 h 38385"/>
                  <a:gd name="connsiteX2" fmla="*/ 32861 w 37909"/>
                  <a:gd name="connsiteY2" fmla="*/ 27527 h 38385"/>
                  <a:gd name="connsiteX3" fmla="*/ 31433 w 37909"/>
                  <a:gd name="connsiteY3" fmla="*/ 36385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10 w 37909"/>
                  <a:gd name="connsiteY8" fmla="*/ 15526 h 38385"/>
                  <a:gd name="connsiteX9" fmla="*/ 37052 w 37909"/>
                  <a:gd name="connsiteY9" fmla="*/ 22384 h 38385"/>
                  <a:gd name="connsiteX10" fmla="*/ 11240 w 37909"/>
                  <a:gd name="connsiteY10" fmla="*/ 22384 h 38385"/>
                  <a:gd name="connsiteX11" fmla="*/ 27718 w 37909"/>
                  <a:gd name="connsiteY11" fmla="*/ 13907 h 38385"/>
                  <a:gd name="connsiteX12" fmla="*/ 21431 w 37909"/>
                  <a:gd name="connsiteY12" fmla="*/ 7429 h 38385"/>
                  <a:gd name="connsiteX13" fmla="*/ 12954 w 37909"/>
                  <a:gd name="connsiteY13" fmla="*/ 15621 h 38385"/>
                  <a:gd name="connsiteX14" fmla="*/ 27623 w 37909"/>
                  <a:gd name="connsiteY14" fmla="*/ 15621 h 38385"/>
                  <a:gd name="connsiteX15" fmla="*/ 27718 w 37909"/>
                  <a:gd name="connsiteY15" fmla="*/ 13907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90"/>
                      <a:pt x="20574" y="30290"/>
                    </a:cubicBezTo>
                    <a:cubicBezTo>
                      <a:pt x="24384" y="30290"/>
                      <a:pt x="28670" y="29337"/>
                      <a:pt x="32861" y="27527"/>
                    </a:cubicBezTo>
                    <a:lnTo>
                      <a:pt x="31433" y="36385"/>
                    </a:lnTo>
                    <a:cubicBezTo>
                      <a:pt x="27146" y="37719"/>
                      <a:pt x="22669" y="38386"/>
                      <a:pt x="18098" y="38386"/>
                    </a:cubicBezTo>
                    <a:cubicBezTo>
                      <a:pt x="6763" y="38386"/>
                      <a:pt x="0" y="31718"/>
                      <a:pt x="0" y="21527"/>
                    </a:cubicBezTo>
                    <a:cubicBezTo>
                      <a:pt x="0" y="15621"/>
                      <a:pt x="2477" y="9525"/>
                      <a:pt x="6477" y="5715"/>
                    </a:cubicBezTo>
                    <a:cubicBezTo>
                      <a:pt x="10287" y="2000"/>
                      <a:pt x="15716" y="0"/>
                      <a:pt x="22479" y="0"/>
                    </a:cubicBezTo>
                    <a:cubicBezTo>
                      <a:pt x="32480" y="0"/>
                      <a:pt x="37910" y="5715"/>
                      <a:pt x="37910" y="15526"/>
                    </a:cubicBezTo>
                    <a:cubicBezTo>
                      <a:pt x="37910" y="17526"/>
                      <a:pt x="37624" y="19907"/>
                      <a:pt x="37052" y="22384"/>
                    </a:cubicBezTo>
                    <a:lnTo>
                      <a:pt x="11240" y="22384"/>
                    </a:lnTo>
                    <a:close/>
                    <a:moveTo>
                      <a:pt x="27718" y="13907"/>
                    </a:moveTo>
                    <a:cubicBezTo>
                      <a:pt x="27718" y="9906"/>
                      <a:pt x="25241" y="7429"/>
                      <a:pt x="21431" y="7429"/>
                    </a:cubicBezTo>
                    <a:cubicBezTo>
                      <a:pt x="17621" y="7429"/>
                      <a:pt x="14383" y="10478"/>
                      <a:pt x="12954" y="15621"/>
                    </a:cubicBezTo>
                    <a:lnTo>
                      <a:pt x="27623" y="15621"/>
                    </a:lnTo>
                    <a:cubicBezTo>
                      <a:pt x="27623" y="15049"/>
                      <a:pt x="27718" y="14478"/>
                      <a:pt x="27718" y="13907"/>
                    </a:cubicBezTo>
                    <a:close/>
                  </a:path>
                </a:pathLst>
              </a:custGeom>
              <a:solidFill>
                <a:srgbClr val="000000"/>
              </a:solidFill>
              <a:ln w="9525" cap="flat">
                <a:noFill/>
                <a:prstDash val="solid"/>
                <a:miter/>
              </a:ln>
            </p:spPr>
            <p:txBody>
              <a:bodyPr rtlCol="0" anchor="ctr"/>
              <a:lstStyle/>
              <a:p>
                <a:endParaRPr lang="fr-CA"/>
              </a:p>
            </p:txBody>
          </p:sp>
          <p:sp>
            <p:nvSpPr>
              <p:cNvPr id="43" name="Forme libre : forme 42">
                <a:extLst>
                  <a:ext uri="{FF2B5EF4-FFF2-40B4-BE49-F238E27FC236}">
                    <a16:creationId xmlns:a16="http://schemas.microsoft.com/office/drawing/2014/main" id="{5447CC42-C1C4-D890-D494-F605E78350A2}"/>
                  </a:ext>
                </a:extLst>
              </p:cNvPr>
              <p:cNvSpPr/>
              <p:nvPr/>
            </p:nvSpPr>
            <p:spPr>
              <a:xfrm>
                <a:off x="8793163" y="7064487"/>
                <a:ext cx="47339" cy="49625"/>
              </a:xfrm>
              <a:custGeom>
                <a:avLst/>
                <a:gdLst>
                  <a:gd name="connsiteX0" fmla="*/ 47339 w 47339"/>
                  <a:gd name="connsiteY0" fmla="*/ 0 h 49625"/>
                  <a:gd name="connsiteX1" fmla="*/ 37148 w 47339"/>
                  <a:gd name="connsiteY1" fmla="*/ 48578 h 49625"/>
                  <a:gd name="connsiteX2" fmla="*/ 25908 w 47339"/>
                  <a:gd name="connsiteY2" fmla="*/ 48578 h 49625"/>
                  <a:gd name="connsiteX3" fmla="*/ 27241 w 47339"/>
                  <a:gd name="connsiteY3" fmla="*/ 42577 h 49625"/>
                  <a:gd name="connsiteX4" fmla="*/ 14097 w 47339"/>
                  <a:gd name="connsiteY4" fmla="*/ 49625 h 49625"/>
                  <a:gd name="connsiteX5" fmla="*/ 0 w 47339"/>
                  <a:gd name="connsiteY5" fmla="*/ 33623 h 49625"/>
                  <a:gd name="connsiteX6" fmla="*/ 19145 w 47339"/>
                  <a:gd name="connsiteY6" fmla="*/ 11621 h 49625"/>
                  <a:gd name="connsiteX7" fmla="*/ 30956 w 47339"/>
                  <a:gd name="connsiteY7" fmla="*/ 18669 h 49625"/>
                  <a:gd name="connsiteX8" fmla="*/ 34957 w 47339"/>
                  <a:gd name="connsiteY8" fmla="*/ 0 h 49625"/>
                  <a:gd name="connsiteX9" fmla="*/ 47339 w 47339"/>
                  <a:gd name="connsiteY9" fmla="*/ 0 h 49625"/>
                  <a:gd name="connsiteX10" fmla="*/ 21908 w 47339"/>
                  <a:gd name="connsiteY10" fmla="*/ 20955 h 49625"/>
                  <a:gd name="connsiteX11" fmla="*/ 12859 w 47339"/>
                  <a:gd name="connsiteY11" fmla="*/ 33338 h 49625"/>
                  <a:gd name="connsiteX12" fmla="*/ 19050 w 47339"/>
                  <a:gd name="connsiteY12" fmla="*/ 40386 h 49625"/>
                  <a:gd name="connsiteX13" fmla="*/ 28575 w 47339"/>
                  <a:gd name="connsiteY13" fmla="*/ 28384 h 49625"/>
                  <a:gd name="connsiteX14" fmla="*/ 21812 w 47339"/>
                  <a:gd name="connsiteY14" fmla="*/ 21050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39" h="49625">
                    <a:moveTo>
                      <a:pt x="47339" y="0"/>
                    </a:moveTo>
                    <a:lnTo>
                      <a:pt x="37148" y="48578"/>
                    </a:lnTo>
                    <a:lnTo>
                      <a:pt x="25908" y="48578"/>
                    </a:lnTo>
                    <a:lnTo>
                      <a:pt x="27241" y="42577"/>
                    </a:lnTo>
                    <a:cubicBezTo>
                      <a:pt x="23717" y="47244"/>
                      <a:pt x="19241" y="49625"/>
                      <a:pt x="14097" y="49625"/>
                    </a:cubicBezTo>
                    <a:cubicBezTo>
                      <a:pt x="5525" y="49625"/>
                      <a:pt x="0" y="43529"/>
                      <a:pt x="0" y="33623"/>
                    </a:cubicBezTo>
                    <a:cubicBezTo>
                      <a:pt x="0" y="20574"/>
                      <a:pt x="7906" y="11621"/>
                      <a:pt x="19145" y="11621"/>
                    </a:cubicBezTo>
                    <a:cubicBezTo>
                      <a:pt x="24384" y="11621"/>
                      <a:pt x="28480" y="14097"/>
                      <a:pt x="30956" y="18669"/>
                    </a:cubicBezTo>
                    <a:lnTo>
                      <a:pt x="34957" y="0"/>
                    </a:lnTo>
                    <a:lnTo>
                      <a:pt x="47339" y="0"/>
                    </a:lnTo>
                    <a:close/>
                    <a:moveTo>
                      <a:pt x="21908" y="20955"/>
                    </a:moveTo>
                    <a:cubicBezTo>
                      <a:pt x="17050" y="20955"/>
                      <a:pt x="12859" y="26098"/>
                      <a:pt x="12859" y="33338"/>
                    </a:cubicBezTo>
                    <a:cubicBezTo>
                      <a:pt x="12859" y="37529"/>
                      <a:pt x="15335" y="40386"/>
                      <a:pt x="19050" y="40386"/>
                    </a:cubicBezTo>
                    <a:cubicBezTo>
                      <a:pt x="24098" y="40386"/>
                      <a:pt x="28575" y="35243"/>
                      <a:pt x="28575" y="28384"/>
                    </a:cubicBezTo>
                    <a:cubicBezTo>
                      <a:pt x="28575" y="24003"/>
                      <a:pt x="25813" y="21050"/>
                      <a:pt x="21812" y="21050"/>
                    </a:cubicBezTo>
                    <a:close/>
                  </a:path>
                </a:pathLst>
              </a:custGeom>
              <a:solidFill>
                <a:srgbClr val="000000"/>
              </a:solidFill>
              <a:ln w="9525" cap="flat">
                <a:noFill/>
                <a:prstDash val="solid"/>
                <a:miter/>
              </a:ln>
            </p:spPr>
            <p:txBody>
              <a:bodyPr rtlCol="0" anchor="ctr"/>
              <a:lstStyle/>
              <a:p>
                <a:endParaRPr lang="fr-CA"/>
              </a:p>
            </p:txBody>
          </p:sp>
          <p:sp>
            <p:nvSpPr>
              <p:cNvPr id="44" name="Forme libre : forme 43">
                <a:extLst>
                  <a:ext uri="{FF2B5EF4-FFF2-40B4-BE49-F238E27FC236}">
                    <a16:creationId xmlns:a16="http://schemas.microsoft.com/office/drawing/2014/main" id="{98F65758-C787-AFFF-19BB-41E5BA5C6AF5}"/>
                  </a:ext>
                </a:extLst>
              </p:cNvPr>
              <p:cNvSpPr/>
              <p:nvPr/>
            </p:nvSpPr>
            <p:spPr>
              <a:xfrm>
                <a:off x="8840978" y="7075822"/>
                <a:ext cx="37909" cy="38385"/>
              </a:xfrm>
              <a:custGeom>
                <a:avLst/>
                <a:gdLst>
                  <a:gd name="connsiteX0" fmla="*/ 11335 w 37909"/>
                  <a:gd name="connsiteY0" fmla="*/ 22479 h 38385"/>
                  <a:gd name="connsiteX1" fmla="*/ 20574 w 37909"/>
                  <a:gd name="connsiteY1" fmla="*/ 30290 h 38385"/>
                  <a:gd name="connsiteX2" fmla="*/ 32861 w 37909"/>
                  <a:gd name="connsiteY2" fmla="*/ 27527 h 38385"/>
                  <a:gd name="connsiteX3" fmla="*/ 31432 w 37909"/>
                  <a:gd name="connsiteY3" fmla="*/ 36385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10 w 37909"/>
                  <a:gd name="connsiteY8" fmla="*/ 15526 h 38385"/>
                  <a:gd name="connsiteX9" fmla="*/ 37052 w 37909"/>
                  <a:gd name="connsiteY9" fmla="*/ 22384 h 38385"/>
                  <a:gd name="connsiteX10" fmla="*/ 11239 w 37909"/>
                  <a:gd name="connsiteY10" fmla="*/ 22384 h 38385"/>
                  <a:gd name="connsiteX11" fmla="*/ 27718 w 37909"/>
                  <a:gd name="connsiteY11" fmla="*/ 13906 h 38385"/>
                  <a:gd name="connsiteX12" fmla="*/ 21431 w 37909"/>
                  <a:gd name="connsiteY12" fmla="*/ 7430 h 38385"/>
                  <a:gd name="connsiteX13" fmla="*/ 12954 w 37909"/>
                  <a:gd name="connsiteY13" fmla="*/ 15621 h 38385"/>
                  <a:gd name="connsiteX14" fmla="*/ 27623 w 37909"/>
                  <a:gd name="connsiteY14" fmla="*/ 15621 h 38385"/>
                  <a:gd name="connsiteX15" fmla="*/ 27718 w 37909"/>
                  <a:gd name="connsiteY15" fmla="*/ 13906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90"/>
                      <a:pt x="20574" y="30290"/>
                    </a:cubicBezTo>
                    <a:cubicBezTo>
                      <a:pt x="24384" y="30290"/>
                      <a:pt x="28670" y="29337"/>
                      <a:pt x="32861" y="27527"/>
                    </a:cubicBezTo>
                    <a:lnTo>
                      <a:pt x="31432" y="36385"/>
                    </a:lnTo>
                    <a:cubicBezTo>
                      <a:pt x="27146" y="37719"/>
                      <a:pt x="22670" y="38386"/>
                      <a:pt x="18098" y="38386"/>
                    </a:cubicBezTo>
                    <a:cubicBezTo>
                      <a:pt x="6763" y="38386"/>
                      <a:pt x="0" y="31718"/>
                      <a:pt x="0" y="21527"/>
                    </a:cubicBezTo>
                    <a:cubicBezTo>
                      <a:pt x="0" y="15621"/>
                      <a:pt x="2477" y="9525"/>
                      <a:pt x="6477" y="5715"/>
                    </a:cubicBezTo>
                    <a:cubicBezTo>
                      <a:pt x="10287" y="2000"/>
                      <a:pt x="15716" y="0"/>
                      <a:pt x="22479" y="0"/>
                    </a:cubicBezTo>
                    <a:cubicBezTo>
                      <a:pt x="32480" y="0"/>
                      <a:pt x="37910" y="5715"/>
                      <a:pt x="37910" y="15526"/>
                    </a:cubicBezTo>
                    <a:cubicBezTo>
                      <a:pt x="37910" y="17526"/>
                      <a:pt x="37624" y="19907"/>
                      <a:pt x="37052" y="22384"/>
                    </a:cubicBezTo>
                    <a:lnTo>
                      <a:pt x="11239" y="22384"/>
                    </a:lnTo>
                    <a:close/>
                    <a:moveTo>
                      <a:pt x="27718" y="13906"/>
                    </a:moveTo>
                    <a:cubicBezTo>
                      <a:pt x="27718" y="9906"/>
                      <a:pt x="25241" y="7430"/>
                      <a:pt x="21431" y="7430"/>
                    </a:cubicBezTo>
                    <a:cubicBezTo>
                      <a:pt x="17621" y="7430"/>
                      <a:pt x="14383" y="10478"/>
                      <a:pt x="12954" y="15621"/>
                    </a:cubicBezTo>
                    <a:lnTo>
                      <a:pt x="27623" y="15621"/>
                    </a:lnTo>
                    <a:cubicBezTo>
                      <a:pt x="27623" y="15049"/>
                      <a:pt x="27718" y="14478"/>
                      <a:pt x="27718" y="13906"/>
                    </a:cubicBezTo>
                    <a:close/>
                  </a:path>
                </a:pathLst>
              </a:custGeom>
              <a:solidFill>
                <a:srgbClr val="000000"/>
              </a:solidFill>
              <a:ln w="9525" cap="flat">
                <a:noFill/>
                <a:prstDash val="solid"/>
                <a:miter/>
              </a:ln>
            </p:spPr>
            <p:txBody>
              <a:bodyPr rtlCol="0" anchor="ctr"/>
              <a:lstStyle/>
              <a:p>
                <a:endParaRPr lang="fr-CA"/>
              </a:p>
            </p:txBody>
          </p:sp>
          <p:sp>
            <p:nvSpPr>
              <p:cNvPr id="45" name="Forme libre : forme 44">
                <a:extLst>
                  <a:ext uri="{FF2B5EF4-FFF2-40B4-BE49-F238E27FC236}">
                    <a16:creationId xmlns:a16="http://schemas.microsoft.com/office/drawing/2014/main" id="{A5FF1A04-533C-4EFD-7B60-E96D7380EF72}"/>
                  </a:ext>
                </a:extLst>
              </p:cNvPr>
              <p:cNvSpPr/>
              <p:nvPr/>
            </p:nvSpPr>
            <p:spPr>
              <a:xfrm>
                <a:off x="8881364" y="7076012"/>
                <a:ext cx="34385" cy="38004"/>
              </a:xfrm>
              <a:custGeom>
                <a:avLst/>
                <a:gdLst>
                  <a:gd name="connsiteX0" fmla="*/ 31814 w 34385"/>
                  <a:gd name="connsiteY0" fmla="*/ 10096 h 38004"/>
                  <a:gd name="connsiteX1" fmla="*/ 22289 w 34385"/>
                  <a:gd name="connsiteY1" fmla="*/ 8096 h 38004"/>
                  <a:gd name="connsiteX2" fmla="*/ 16669 w 34385"/>
                  <a:gd name="connsiteY2" fmla="*/ 11430 h 38004"/>
                  <a:gd name="connsiteX3" fmla="*/ 24098 w 34385"/>
                  <a:gd name="connsiteY3" fmla="*/ 16097 h 38004"/>
                  <a:gd name="connsiteX4" fmla="*/ 31433 w 34385"/>
                  <a:gd name="connsiteY4" fmla="*/ 24955 h 38004"/>
                  <a:gd name="connsiteX5" fmla="*/ 14383 w 34385"/>
                  <a:gd name="connsiteY5" fmla="*/ 38005 h 38004"/>
                  <a:gd name="connsiteX6" fmla="*/ 0 w 34385"/>
                  <a:gd name="connsiteY6" fmla="*/ 35719 h 38004"/>
                  <a:gd name="connsiteX7" fmla="*/ 2572 w 34385"/>
                  <a:gd name="connsiteY7" fmla="*/ 27051 h 38004"/>
                  <a:gd name="connsiteX8" fmla="*/ 12668 w 34385"/>
                  <a:gd name="connsiteY8" fmla="*/ 29527 h 38004"/>
                  <a:gd name="connsiteX9" fmla="*/ 18955 w 34385"/>
                  <a:gd name="connsiteY9" fmla="*/ 26289 h 38004"/>
                  <a:gd name="connsiteX10" fmla="*/ 13716 w 34385"/>
                  <a:gd name="connsiteY10" fmla="*/ 22003 h 38004"/>
                  <a:gd name="connsiteX11" fmla="*/ 4667 w 34385"/>
                  <a:gd name="connsiteY11" fmla="*/ 11811 h 38004"/>
                  <a:gd name="connsiteX12" fmla="*/ 21717 w 34385"/>
                  <a:gd name="connsiteY12" fmla="*/ 0 h 38004"/>
                  <a:gd name="connsiteX13" fmla="*/ 34385 w 34385"/>
                  <a:gd name="connsiteY13" fmla="*/ 2191 h 38004"/>
                  <a:gd name="connsiteX14" fmla="*/ 31623 w 34385"/>
                  <a:gd name="connsiteY14" fmla="*/ 10096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 h="38004">
                    <a:moveTo>
                      <a:pt x="31814" y="10096"/>
                    </a:moveTo>
                    <a:cubicBezTo>
                      <a:pt x="28289" y="8858"/>
                      <a:pt x="25241" y="8096"/>
                      <a:pt x="22289" y="8096"/>
                    </a:cubicBezTo>
                    <a:cubicBezTo>
                      <a:pt x="18669" y="8096"/>
                      <a:pt x="16669" y="9430"/>
                      <a:pt x="16669" y="11430"/>
                    </a:cubicBezTo>
                    <a:cubicBezTo>
                      <a:pt x="16669" y="13906"/>
                      <a:pt x="19526" y="14192"/>
                      <a:pt x="24098" y="16097"/>
                    </a:cubicBezTo>
                    <a:cubicBezTo>
                      <a:pt x="29146" y="18193"/>
                      <a:pt x="31433" y="20860"/>
                      <a:pt x="31433" y="24955"/>
                    </a:cubicBezTo>
                    <a:cubicBezTo>
                      <a:pt x="31433" y="32576"/>
                      <a:pt x="25146" y="38005"/>
                      <a:pt x="14383" y="38005"/>
                    </a:cubicBezTo>
                    <a:cubicBezTo>
                      <a:pt x="9525" y="38005"/>
                      <a:pt x="4763" y="37338"/>
                      <a:pt x="0" y="35719"/>
                    </a:cubicBezTo>
                    <a:lnTo>
                      <a:pt x="2572" y="27051"/>
                    </a:lnTo>
                    <a:cubicBezTo>
                      <a:pt x="6001" y="28765"/>
                      <a:pt x="9334" y="29527"/>
                      <a:pt x="12668" y="29527"/>
                    </a:cubicBezTo>
                    <a:cubicBezTo>
                      <a:pt x="16764" y="29527"/>
                      <a:pt x="18955" y="28384"/>
                      <a:pt x="18955" y="26289"/>
                    </a:cubicBezTo>
                    <a:cubicBezTo>
                      <a:pt x="18955" y="23813"/>
                      <a:pt x="16859" y="23241"/>
                      <a:pt x="13716" y="22003"/>
                    </a:cubicBezTo>
                    <a:cubicBezTo>
                      <a:pt x="7810" y="19621"/>
                      <a:pt x="4667" y="17335"/>
                      <a:pt x="4667" y="11811"/>
                    </a:cubicBezTo>
                    <a:cubicBezTo>
                      <a:pt x="4667" y="5334"/>
                      <a:pt x="10858" y="0"/>
                      <a:pt x="21717" y="0"/>
                    </a:cubicBezTo>
                    <a:cubicBezTo>
                      <a:pt x="25717" y="0"/>
                      <a:pt x="29908" y="762"/>
                      <a:pt x="34385" y="2191"/>
                    </a:cubicBezTo>
                    <a:lnTo>
                      <a:pt x="31623" y="10096"/>
                    </a:lnTo>
                    <a:close/>
                  </a:path>
                </a:pathLst>
              </a:custGeom>
              <a:solidFill>
                <a:srgbClr val="000000"/>
              </a:solidFill>
              <a:ln w="9525" cap="flat">
                <a:noFill/>
                <a:prstDash val="solid"/>
                <a:miter/>
              </a:ln>
            </p:spPr>
            <p:txBody>
              <a:bodyPr rtlCol="0" anchor="ctr"/>
              <a:lstStyle/>
              <a:p>
                <a:endParaRPr lang="fr-CA"/>
              </a:p>
            </p:txBody>
          </p:sp>
          <p:sp>
            <p:nvSpPr>
              <p:cNvPr id="46" name="Forme libre : forme 45">
                <a:extLst>
                  <a:ext uri="{FF2B5EF4-FFF2-40B4-BE49-F238E27FC236}">
                    <a16:creationId xmlns:a16="http://schemas.microsoft.com/office/drawing/2014/main" id="{08456C34-72B4-31AE-FEDC-25CFB20D939F}"/>
                  </a:ext>
                </a:extLst>
              </p:cNvPr>
              <p:cNvSpPr/>
              <p:nvPr/>
            </p:nvSpPr>
            <p:spPr>
              <a:xfrm>
                <a:off x="8938609" y="7064487"/>
                <a:ext cx="44577" cy="48577"/>
              </a:xfrm>
              <a:custGeom>
                <a:avLst/>
                <a:gdLst>
                  <a:gd name="connsiteX0" fmla="*/ 24670 w 44577"/>
                  <a:gd name="connsiteY0" fmla="*/ 0 h 48577"/>
                  <a:gd name="connsiteX1" fmla="*/ 44577 w 44577"/>
                  <a:gd name="connsiteY1" fmla="*/ 13145 h 48577"/>
                  <a:gd name="connsiteX2" fmla="*/ 23622 w 44577"/>
                  <a:gd name="connsiteY2" fmla="*/ 31052 h 48577"/>
                  <a:gd name="connsiteX3" fmla="*/ 16669 w 44577"/>
                  <a:gd name="connsiteY3" fmla="*/ 30861 h 48577"/>
                  <a:gd name="connsiteX4" fmla="*/ 12859 w 44577"/>
                  <a:gd name="connsiteY4" fmla="*/ 48578 h 48577"/>
                  <a:gd name="connsiteX5" fmla="*/ 0 w 44577"/>
                  <a:gd name="connsiteY5" fmla="*/ 48578 h 48577"/>
                  <a:gd name="connsiteX6" fmla="*/ 10287 w 44577"/>
                  <a:gd name="connsiteY6" fmla="*/ 0 h 48577"/>
                  <a:gd name="connsiteX7" fmla="*/ 24670 w 44577"/>
                  <a:gd name="connsiteY7" fmla="*/ 0 h 48577"/>
                  <a:gd name="connsiteX8" fmla="*/ 18669 w 44577"/>
                  <a:gd name="connsiteY8" fmla="*/ 21812 h 48577"/>
                  <a:gd name="connsiteX9" fmla="*/ 22098 w 44577"/>
                  <a:gd name="connsiteY9" fmla="*/ 21812 h 48577"/>
                  <a:gd name="connsiteX10" fmla="*/ 32004 w 44577"/>
                  <a:gd name="connsiteY10" fmla="*/ 14573 h 48577"/>
                  <a:gd name="connsiteX11" fmla="*/ 24479 w 44577"/>
                  <a:gd name="connsiteY11" fmla="*/ 8858 h 48577"/>
                  <a:gd name="connsiteX12" fmla="*/ 21431 w 44577"/>
                  <a:gd name="connsiteY12" fmla="*/ 8858 h 48577"/>
                  <a:gd name="connsiteX13" fmla="*/ 18669 w 44577"/>
                  <a:gd name="connsiteY13" fmla="*/ 21908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77" h="48577">
                    <a:moveTo>
                      <a:pt x="24670" y="0"/>
                    </a:moveTo>
                    <a:cubicBezTo>
                      <a:pt x="38100" y="0"/>
                      <a:pt x="44577" y="4001"/>
                      <a:pt x="44577" y="13145"/>
                    </a:cubicBezTo>
                    <a:cubicBezTo>
                      <a:pt x="44577" y="24098"/>
                      <a:pt x="36862" y="31052"/>
                      <a:pt x="23622" y="31052"/>
                    </a:cubicBezTo>
                    <a:cubicBezTo>
                      <a:pt x="22003" y="31052"/>
                      <a:pt x="19717" y="31052"/>
                      <a:pt x="16669" y="30861"/>
                    </a:cubicBezTo>
                    <a:lnTo>
                      <a:pt x="12859" y="48578"/>
                    </a:lnTo>
                    <a:lnTo>
                      <a:pt x="0" y="48578"/>
                    </a:lnTo>
                    <a:lnTo>
                      <a:pt x="10287" y="0"/>
                    </a:lnTo>
                    <a:lnTo>
                      <a:pt x="24670" y="0"/>
                    </a:lnTo>
                    <a:close/>
                    <a:moveTo>
                      <a:pt x="18669" y="21812"/>
                    </a:moveTo>
                    <a:lnTo>
                      <a:pt x="22098" y="21812"/>
                    </a:lnTo>
                    <a:cubicBezTo>
                      <a:pt x="28480" y="21812"/>
                      <a:pt x="32004" y="19050"/>
                      <a:pt x="32004" y="14573"/>
                    </a:cubicBezTo>
                    <a:cubicBezTo>
                      <a:pt x="32004" y="10859"/>
                      <a:pt x="29337" y="8858"/>
                      <a:pt x="24479" y="8858"/>
                    </a:cubicBezTo>
                    <a:lnTo>
                      <a:pt x="21431" y="8858"/>
                    </a:lnTo>
                    <a:lnTo>
                      <a:pt x="18669" y="21908"/>
                    </a:lnTo>
                    <a:close/>
                  </a:path>
                </a:pathLst>
              </a:custGeom>
              <a:solidFill>
                <a:srgbClr val="000000"/>
              </a:solidFill>
              <a:ln w="9525" cap="flat">
                <a:noFill/>
                <a:prstDash val="solid"/>
                <a:miter/>
              </a:ln>
            </p:spPr>
            <p:txBody>
              <a:bodyPr rtlCol="0" anchor="ctr"/>
              <a:lstStyle/>
              <a:p>
                <a:endParaRPr lang="fr-CA"/>
              </a:p>
            </p:txBody>
          </p:sp>
          <p:sp>
            <p:nvSpPr>
              <p:cNvPr id="47" name="Forme libre : forme 46">
                <a:extLst>
                  <a:ext uri="{FF2B5EF4-FFF2-40B4-BE49-F238E27FC236}">
                    <a16:creationId xmlns:a16="http://schemas.microsoft.com/office/drawing/2014/main" id="{B29072C5-7D2B-A621-62C2-1BE35AD22B0F}"/>
                  </a:ext>
                </a:extLst>
              </p:cNvPr>
              <p:cNvSpPr/>
              <p:nvPr/>
            </p:nvSpPr>
            <p:spPr>
              <a:xfrm>
                <a:off x="8983567" y="7075917"/>
                <a:ext cx="38576" cy="37909"/>
              </a:xfrm>
              <a:custGeom>
                <a:avLst/>
                <a:gdLst>
                  <a:gd name="connsiteX0" fmla="*/ 35719 w 38576"/>
                  <a:gd name="connsiteY0" fmla="*/ 28003 h 37909"/>
                  <a:gd name="connsiteX1" fmla="*/ 34290 w 38576"/>
                  <a:gd name="connsiteY1" fmla="*/ 37147 h 37909"/>
                  <a:gd name="connsiteX2" fmla="*/ 23813 w 38576"/>
                  <a:gd name="connsiteY2" fmla="*/ 37147 h 37909"/>
                  <a:gd name="connsiteX3" fmla="*/ 24479 w 38576"/>
                  <a:gd name="connsiteY3" fmla="*/ 31718 h 37909"/>
                  <a:gd name="connsiteX4" fmla="*/ 12002 w 38576"/>
                  <a:gd name="connsiteY4" fmla="*/ 37909 h 37909"/>
                  <a:gd name="connsiteX5" fmla="*/ 0 w 38576"/>
                  <a:gd name="connsiteY5" fmla="*/ 27241 h 37909"/>
                  <a:gd name="connsiteX6" fmla="*/ 21241 w 38576"/>
                  <a:gd name="connsiteY6" fmla="*/ 14192 h 37909"/>
                  <a:gd name="connsiteX7" fmla="*/ 27051 w 38576"/>
                  <a:gd name="connsiteY7" fmla="*/ 14573 h 37909"/>
                  <a:gd name="connsiteX8" fmla="*/ 27051 w 38576"/>
                  <a:gd name="connsiteY8" fmla="*/ 13335 h 37909"/>
                  <a:gd name="connsiteX9" fmla="*/ 20098 w 38576"/>
                  <a:gd name="connsiteY9" fmla="*/ 7715 h 37909"/>
                  <a:gd name="connsiteX10" fmla="*/ 8382 w 38576"/>
                  <a:gd name="connsiteY10" fmla="*/ 10478 h 37909"/>
                  <a:gd name="connsiteX11" fmla="*/ 9811 w 38576"/>
                  <a:gd name="connsiteY11" fmla="*/ 2095 h 37909"/>
                  <a:gd name="connsiteX12" fmla="*/ 21812 w 38576"/>
                  <a:gd name="connsiteY12" fmla="*/ 0 h 37909"/>
                  <a:gd name="connsiteX13" fmla="*/ 38576 w 38576"/>
                  <a:gd name="connsiteY13" fmla="*/ 11525 h 37909"/>
                  <a:gd name="connsiteX14" fmla="*/ 37814 w 38576"/>
                  <a:gd name="connsiteY14" fmla="*/ 18002 h 37909"/>
                  <a:gd name="connsiteX15" fmla="*/ 35719 w 38576"/>
                  <a:gd name="connsiteY15" fmla="*/ 28194 h 37909"/>
                  <a:gd name="connsiteX16" fmla="*/ 22003 w 38576"/>
                  <a:gd name="connsiteY16" fmla="*/ 20479 h 37909"/>
                  <a:gd name="connsiteX17" fmla="*/ 11811 w 38576"/>
                  <a:gd name="connsiteY17" fmla="*/ 26098 h 37909"/>
                  <a:gd name="connsiteX18" fmla="*/ 16478 w 38576"/>
                  <a:gd name="connsiteY18" fmla="*/ 30194 h 37909"/>
                  <a:gd name="connsiteX19" fmla="*/ 25622 w 38576"/>
                  <a:gd name="connsiteY19" fmla="*/ 20669 h 37909"/>
                  <a:gd name="connsiteX20" fmla="*/ 22098 w 38576"/>
                  <a:gd name="connsiteY20" fmla="*/ 20574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576" h="37909">
                    <a:moveTo>
                      <a:pt x="35719" y="28003"/>
                    </a:moveTo>
                    <a:cubicBezTo>
                      <a:pt x="35147" y="30575"/>
                      <a:pt x="34481" y="33623"/>
                      <a:pt x="34290" y="37147"/>
                    </a:cubicBezTo>
                    <a:lnTo>
                      <a:pt x="23813" y="37147"/>
                    </a:lnTo>
                    <a:lnTo>
                      <a:pt x="24479" y="31718"/>
                    </a:lnTo>
                    <a:cubicBezTo>
                      <a:pt x="21717" y="35814"/>
                      <a:pt x="17431" y="37909"/>
                      <a:pt x="12002" y="37909"/>
                    </a:cubicBezTo>
                    <a:cubicBezTo>
                      <a:pt x="4572" y="37909"/>
                      <a:pt x="0" y="33528"/>
                      <a:pt x="0" y="27241"/>
                    </a:cubicBezTo>
                    <a:cubicBezTo>
                      <a:pt x="0" y="19145"/>
                      <a:pt x="7430" y="14192"/>
                      <a:pt x="21241" y="14192"/>
                    </a:cubicBezTo>
                    <a:cubicBezTo>
                      <a:pt x="23051" y="14192"/>
                      <a:pt x="25051" y="14288"/>
                      <a:pt x="27051" y="14573"/>
                    </a:cubicBezTo>
                    <a:cubicBezTo>
                      <a:pt x="27051" y="14192"/>
                      <a:pt x="27051" y="13716"/>
                      <a:pt x="27051" y="13335"/>
                    </a:cubicBezTo>
                    <a:cubicBezTo>
                      <a:pt x="27051" y="9716"/>
                      <a:pt x="24670" y="7715"/>
                      <a:pt x="20098" y="7715"/>
                    </a:cubicBezTo>
                    <a:cubicBezTo>
                      <a:pt x="15907" y="7715"/>
                      <a:pt x="12002" y="8668"/>
                      <a:pt x="8382" y="10478"/>
                    </a:cubicBezTo>
                    <a:lnTo>
                      <a:pt x="9811" y="2095"/>
                    </a:lnTo>
                    <a:cubicBezTo>
                      <a:pt x="13716" y="667"/>
                      <a:pt x="17621" y="0"/>
                      <a:pt x="21812" y="0"/>
                    </a:cubicBezTo>
                    <a:cubicBezTo>
                      <a:pt x="32671" y="0"/>
                      <a:pt x="38576" y="4572"/>
                      <a:pt x="38576" y="11525"/>
                    </a:cubicBezTo>
                    <a:cubicBezTo>
                      <a:pt x="38576" y="13240"/>
                      <a:pt x="38291" y="15430"/>
                      <a:pt x="37814" y="18002"/>
                    </a:cubicBezTo>
                    <a:lnTo>
                      <a:pt x="35719" y="28194"/>
                    </a:lnTo>
                    <a:close/>
                    <a:moveTo>
                      <a:pt x="22003" y="20479"/>
                    </a:moveTo>
                    <a:cubicBezTo>
                      <a:pt x="15240" y="20479"/>
                      <a:pt x="11811" y="22479"/>
                      <a:pt x="11811" y="26098"/>
                    </a:cubicBezTo>
                    <a:cubicBezTo>
                      <a:pt x="11811" y="28480"/>
                      <a:pt x="13621" y="30194"/>
                      <a:pt x="16478" y="30194"/>
                    </a:cubicBezTo>
                    <a:cubicBezTo>
                      <a:pt x="20860" y="30194"/>
                      <a:pt x="24765" y="26670"/>
                      <a:pt x="25622" y="20669"/>
                    </a:cubicBezTo>
                    <a:cubicBezTo>
                      <a:pt x="24384" y="20574"/>
                      <a:pt x="23146" y="20574"/>
                      <a:pt x="22098" y="20574"/>
                    </a:cubicBezTo>
                    <a:close/>
                  </a:path>
                </a:pathLst>
              </a:custGeom>
              <a:solidFill>
                <a:srgbClr val="000000"/>
              </a:solidFill>
              <a:ln w="9525" cap="flat">
                <a:noFill/>
                <a:prstDash val="solid"/>
                <a:miter/>
              </a:ln>
            </p:spPr>
            <p:txBody>
              <a:bodyPr rtlCol="0" anchor="ctr"/>
              <a:lstStyle/>
              <a:p>
                <a:endParaRPr lang="fr-CA"/>
              </a:p>
            </p:txBody>
          </p:sp>
          <p:sp>
            <p:nvSpPr>
              <p:cNvPr id="48" name="Forme libre : forme 47">
                <a:extLst>
                  <a:ext uri="{FF2B5EF4-FFF2-40B4-BE49-F238E27FC236}">
                    <a16:creationId xmlns:a16="http://schemas.microsoft.com/office/drawing/2014/main" id="{9FF3AF69-5477-A684-BDFA-DDD0AAFB41F3}"/>
                  </a:ext>
                </a:extLst>
              </p:cNvPr>
              <p:cNvSpPr/>
              <p:nvPr/>
            </p:nvSpPr>
            <p:spPr>
              <a:xfrm>
                <a:off x="9027096" y="7064963"/>
                <a:ext cx="30384" cy="48767"/>
              </a:xfrm>
              <a:custGeom>
                <a:avLst/>
                <a:gdLst>
                  <a:gd name="connsiteX0" fmla="*/ 21527 w 30384"/>
                  <a:gd name="connsiteY0" fmla="*/ 12097 h 48767"/>
                  <a:gd name="connsiteX1" fmla="*/ 30385 w 30384"/>
                  <a:gd name="connsiteY1" fmla="*/ 12097 h 48767"/>
                  <a:gd name="connsiteX2" fmla="*/ 28575 w 30384"/>
                  <a:gd name="connsiteY2" fmla="*/ 20669 h 48767"/>
                  <a:gd name="connsiteX3" fmla="*/ 19717 w 30384"/>
                  <a:gd name="connsiteY3" fmla="*/ 20669 h 48767"/>
                  <a:gd name="connsiteX4" fmla="*/ 17050 w 30384"/>
                  <a:gd name="connsiteY4" fmla="*/ 33242 h 48767"/>
                  <a:gd name="connsiteX5" fmla="*/ 16573 w 30384"/>
                  <a:gd name="connsiteY5" fmla="*/ 36386 h 48767"/>
                  <a:gd name="connsiteX6" fmla="*/ 20479 w 30384"/>
                  <a:gd name="connsiteY6" fmla="*/ 40100 h 48767"/>
                  <a:gd name="connsiteX7" fmla="*/ 24575 w 30384"/>
                  <a:gd name="connsiteY7" fmla="*/ 39434 h 48767"/>
                  <a:gd name="connsiteX8" fmla="*/ 22765 w 30384"/>
                  <a:gd name="connsiteY8" fmla="*/ 48006 h 48767"/>
                  <a:gd name="connsiteX9" fmla="*/ 15811 w 30384"/>
                  <a:gd name="connsiteY9" fmla="*/ 48768 h 48767"/>
                  <a:gd name="connsiteX10" fmla="*/ 4096 w 30384"/>
                  <a:gd name="connsiteY10" fmla="*/ 37814 h 48767"/>
                  <a:gd name="connsiteX11" fmla="*/ 4477 w 30384"/>
                  <a:gd name="connsiteY11" fmla="*/ 34290 h 48767"/>
                  <a:gd name="connsiteX12" fmla="*/ 7334 w 30384"/>
                  <a:gd name="connsiteY12" fmla="*/ 20669 h 48767"/>
                  <a:gd name="connsiteX13" fmla="*/ 0 w 30384"/>
                  <a:gd name="connsiteY13" fmla="*/ 20669 h 48767"/>
                  <a:gd name="connsiteX14" fmla="*/ 1810 w 30384"/>
                  <a:gd name="connsiteY14" fmla="*/ 12097 h 48767"/>
                  <a:gd name="connsiteX15" fmla="*/ 9144 w 30384"/>
                  <a:gd name="connsiteY15" fmla="*/ 12097 h 48767"/>
                  <a:gd name="connsiteX16" fmla="*/ 10954 w 30384"/>
                  <a:gd name="connsiteY16" fmla="*/ 3524 h 48767"/>
                  <a:gd name="connsiteX17" fmla="*/ 24098 w 30384"/>
                  <a:gd name="connsiteY17" fmla="*/ 0 h 48767"/>
                  <a:gd name="connsiteX18" fmla="*/ 21527 w 30384"/>
                  <a:gd name="connsiteY18" fmla="*/ 12001 h 4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84" h="48767">
                    <a:moveTo>
                      <a:pt x="21527" y="12097"/>
                    </a:moveTo>
                    <a:lnTo>
                      <a:pt x="30385" y="12097"/>
                    </a:lnTo>
                    <a:lnTo>
                      <a:pt x="28575" y="20669"/>
                    </a:lnTo>
                    <a:lnTo>
                      <a:pt x="19717" y="20669"/>
                    </a:lnTo>
                    <a:lnTo>
                      <a:pt x="17050" y="33242"/>
                    </a:lnTo>
                    <a:cubicBezTo>
                      <a:pt x="16669" y="34766"/>
                      <a:pt x="16573" y="35814"/>
                      <a:pt x="16573" y="36386"/>
                    </a:cubicBezTo>
                    <a:cubicBezTo>
                      <a:pt x="16573" y="38957"/>
                      <a:pt x="17717" y="40100"/>
                      <a:pt x="20479" y="40100"/>
                    </a:cubicBezTo>
                    <a:cubicBezTo>
                      <a:pt x="21431" y="40100"/>
                      <a:pt x="22860" y="39910"/>
                      <a:pt x="24575" y="39434"/>
                    </a:cubicBezTo>
                    <a:lnTo>
                      <a:pt x="22765" y="48006"/>
                    </a:lnTo>
                    <a:cubicBezTo>
                      <a:pt x="19907" y="48482"/>
                      <a:pt x="17621" y="48768"/>
                      <a:pt x="15811" y="48768"/>
                    </a:cubicBezTo>
                    <a:cubicBezTo>
                      <a:pt x="8287" y="48768"/>
                      <a:pt x="4096" y="44768"/>
                      <a:pt x="4096" y="37814"/>
                    </a:cubicBezTo>
                    <a:cubicBezTo>
                      <a:pt x="4096" y="36576"/>
                      <a:pt x="4191" y="35338"/>
                      <a:pt x="4477" y="34290"/>
                    </a:cubicBezTo>
                    <a:lnTo>
                      <a:pt x="7334" y="20669"/>
                    </a:lnTo>
                    <a:lnTo>
                      <a:pt x="0" y="20669"/>
                    </a:lnTo>
                    <a:lnTo>
                      <a:pt x="1810" y="12097"/>
                    </a:lnTo>
                    <a:lnTo>
                      <a:pt x="9144" y="12097"/>
                    </a:lnTo>
                    <a:lnTo>
                      <a:pt x="10954" y="3524"/>
                    </a:lnTo>
                    <a:lnTo>
                      <a:pt x="24098" y="0"/>
                    </a:lnTo>
                    <a:lnTo>
                      <a:pt x="21527" y="12001"/>
                    </a:lnTo>
                    <a:close/>
                  </a:path>
                </a:pathLst>
              </a:custGeom>
              <a:solidFill>
                <a:srgbClr val="000000"/>
              </a:solidFill>
              <a:ln w="9525" cap="flat">
                <a:noFill/>
                <a:prstDash val="solid"/>
                <a:miter/>
              </a:ln>
            </p:spPr>
            <p:txBody>
              <a:bodyPr rtlCol="0" anchor="ctr"/>
              <a:lstStyle/>
              <a:p>
                <a:endParaRPr lang="fr-CA"/>
              </a:p>
            </p:txBody>
          </p:sp>
          <p:sp>
            <p:nvSpPr>
              <p:cNvPr id="49" name="Forme libre : forme 48">
                <a:extLst>
                  <a:ext uri="{FF2B5EF4-FFF2-40B4-BE49-F238E27FC236}">
                    <a16:creationId xmlns:a16="http://schemas.microsoft.com/office/drawing/2014/main" id="{2FEE5BD7-4F3E-A601-E1A9-3AE6386688BF}"/>
                  </a:ext>
                </a:extLst>
              </p:cNvPr>
              <p:cNvSpPr/>
              <p:nvPr/>
            </p:nvSpPr>
            <p:spPr>
              <a:xfrm>
                <a:off x="9056815" y="7076108"/>
                <a:ext cx="34099" cy="36956"/>
              </a:xfrm>
              <a:custGeom>
                <a:avLst/>
                <a:gdLst>
                  <a:gd name="connsiteX0" fmla="*/ 31242 w 34099"/>
                  <a:gd name="connsiteY0" fmla="*/ 11239 h 36956"/>
                  <a:gd name="connsiteX1" fmla="*/ 25813 w 34099"/>
                  <a:gd name="connsiteY1" fmla="*/ 10287 h 36956"/>
                  <a:gd name="connsiteX2" fmla="*/ 15907 w 34099"/>
                  <a:gd name="connsiteY2" fmla="*/ 21431 h 36956"/>
                  <a:gd name="connsiteX3" fmla="*/ 12573 w 34099"/>
                  <a:gd name="connsiteY3" fmla="*/ 36957 h 36956"/>
                  <a:gd name="connsiteX4" fmla="*/ 0 w 34099"/>
                  <a:gd name="connsiteY4" fmla="*/ 36957 h 36956"/>
                  <a:gd name="connsiteX5" fmla="*/ 7334 w 34099"/>
                  <a:gd name="connsiteY5" fmla="*/ 857 h 36956"/>
                  <a:gd name="connsiteX6" fmla="*/ 18764 w 34099"/>
                  <a:gd name="connsiteY6" fmla="*/ 857 h 36956"/>
                  <a:gd name="connsiteX7" fmla="*/ 17431 w 34099"/>
                  <a:gd name="connsiteY7" fmla="*/ 7429 h 36956"/>
                  <a:gd name="connsiteX8" fmla="*/ 29337 w 34099"/>
                  <a:gd name="connsiteY8" fmla="*/ 0 h 36956"/>
                  <a:gd name="connsiteX9" fmla="*/ 34100 w 34099"/>
                  <a:gd name="connsiteY9" fmla="*/ 762 h 36956"/>
                  <a:gd name="connsiteX10" fmla="*/ 31337 w 34099"/>
                  <a:gd name="connsiteY10" fmla="*/ 11239 h 3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9" h="36956">
                    <a:moveTo>
                      <a:pt x="31242" y="11239"/>
                    </a:moveTo>
                    <a:cubicBezTo>
                      <a:pt x="28956" y="10573"/>
                      <a:pt x="27146" y="10287"/>
                      <a:pt x="25813" y="10287"/>
                    </a:cubicBezTo>
                    <a:cubicBezTo>
                      <a:pt x="20098" y="10287"/>
                      <a:pt x="17526" y="13811"/>
                      <a:pt x="15907" y="21431"/>
                    </a:cubicBezTo>
                    <a:lnTo>
                      <a:pt x="12573" y="36957"/>
                    </a:lnTo>
                    <a:lnTo>
                      <a:pt x="0" y="36957"/>
                    </a:lnTo>
                    <a:lnTo>
                      <a:pt x="7334" y="857"/>
                    </a:lnTo>
                    <a:lnTo>
                      <a:pt x="18764" y="857"/>
                    </a:lnTo>
                    <a:lnTo>
                      <a:pt x="17431" y="7429"/>
                    </a:lnTo>
                    <a:cubicBezTo>
                      <a:pt x="20955" y="2381"/>
                      <a:pt x="24384" y="0"/>
                      <a:pt x="29337" y="0"/>
                    </a:cubicBezTo>
                    <a:cubicBezTo>
                      <a:pt x="30861" y="0"/>
                      <a:pt x="32385" y="286"/>
                      <a:pt x="34100" y="762"/>
                    </a:cubicBezTo>
                    <a:lnTo>
                      <a:pt x="31337" y="11239"/>
                    </a:lnTo>
                    <a:close/>
                  </a:path>
                </a:pathLst>
              </a:custGeom>
              <a:solidFill>
                <a:srgbClr val="000000"/>
              </a:solidFill>
              <a:ln w="9525" cap="flat">
                <a:noFill/>
                <a:prstDash val="solid"/>
                <a:miter/>
              </a:ln>
            </p:spPr>
            <p:txBody>
              <a:bodyPr rtlCol="0" anchor="ctr"/>
              <a:lstStyle/>
              <a:p>
                <a:endParaRPr lang="fr-CA"/>
              </a:p>
            </p:txBody>
          </p:sp>
          <p:sp>
            <p:nvSpPr>
              <p:cNvPr id="50" name="Forme libre : forme 49">
                <a:extLst>
                  <a:ext uri="{FF2B5EF4-FFF2-40B4-BE49-F238E27FC236}">
                    <a16:creationId xmlns:a16="http://schemas.microsoft.com/office/drawing/2014/main" id="{A478A076-8B1B-8EBB-468F-882DAC14C81C}"/>
                  </a:ext>
                </a:extLst>
              </p:cNvPr>
              <p:cNvSpPr/>
              <p:nvPr/>
            </p:nvSpPr>
            <p:spPr>
              <a:xfrm>
                <a:off x="9089485" y="7064392"/>
                <a:ext cx="22669" cy="48577"/>
              </a:xfrm>
              <a:custGeom>
                <a:avLst/>
                <a:gdLst>
                  <a:gd name="connsiteX0" fmla="*/ 20098 w 22669"/>
                  <a:gd name="connsiteY0" fmla="*/ 12573 h 48577"/>
                  <a:gd name="connsiteX1" fmla="*/ 12287 w 22669"/>
                  <a:gd name="connsiteY1" fmla="*/ 48577 h 48577"/>
                  <a:gd name="connsiteX2" fmla="*/ 0 w 22669"/>
                  <a:gd name="connsiteY2" fmla="*/ 48577 h 48577"/>
                  <a:gd name="connsiteX3" fmla="*/ 7810 w 22669"/>
                  <a:gd name="connsiteY3" fmla="*/ 12573 h 48577"/>
                  <a:gd name="connsiteX4" fmla="*/ 20098 w 22669"/>
                  <a:gd name="connsiteY4" fmla="*/ 12573 h 48577"/>
                  <a:gd name="connsiteX5" fmla="*/ 22670 w 22669"/>
                  <a:gd name="connsiteY5" fmla="*/ 0 h 48577"/>
                  <a:gd name="connsiteX6" fmla="*/ 21431 w 22669"/>
                  <a:gd name="connsiteY6" fmla="*/ 6477 h 48577"/>
                  <a:gd name="connsiteX7" fmla="*/ 9144 w 22669"/>
                  <a:gd name="connsiteY7" fmla="*/ 6477 h 48577"/>
                  <a:gd name="connsiteX8" fmla="*/ 10382 w 22669"/>
                  <a:gd name="connsiteY8" fmla="*/ 0 h 48577"/>
                  <a:gd name="connsiteX9" fmla="*/ 22670 w 22669"/>
                  <a:gd name="connsiteY9" fmla="*/ 0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9" h="48577">
                    <a:moveTo>
                      <a:pt x="20098" y="12573"/>
                    </a:moveTo>
                    <a:lnTo>
                      <a:pt x="12287" y="48577"/>
                    </a:lnTo>
                    <a:lnTo>
                      <a:pt x="0" y="48577"/>
                    </a:lnTo>
                    <a:lnTo>
                      <a:pt x="7810" y="12573"/>
                    </a:lnTo>
                    <a:lnTo>
                      <a:pt x="20098" y="12573"/>
                    </a:lnTo>
                    <a:close/>
                    <a:moveTo>
                      <a:pt x="22670" y="0"/>
                    </a:moveTo>
                    <a:lnTo>
                      <a:pt x="21431" y="6477"/>
                    </a:lnTo>
                    <a:lnTo>
                      <a:pt x="9144" y="6477"/>
                    </a:lnTo>
                    <a:lnTo>
                      <a:pt x="10382" y="0"/>
                    </a:lnTo>
                    <a:lnTo>
                      <a:pt x="22670" y="0"/>
                    </a:lnTo>
                    <a:close/>
                  </a:path>
                </a:pathLst>
              </a:custGeom>
              <a:solidFill>
                <a:srgbClr val="000000"/>
              </a:solidFill>
              <a:ln w="9525" cap="flat">
                <a:noFill/>
                <a:prstDash val="solid"/>
                <a:miter/>
              </a:ln>
            </p:spPr>
            <p:txBody>
              <a:bodyPr rtlCol="0" anchor="ctr"/>
              <a:lstStyle/>
              <a:p>
                <a:endParaRPr lang="fr-CA"/>
              </a:p>
            </p:txBody>
          </p:sp>
          <p:sp>
            <p:nvSpPr>
              <p:cNvPr id="51" name="Forme libre : forme 50">
                <a:extLst>
                  <a:ext uri="{FF2B5EF4-FFF2-40B4-BE49-F238E27FC236}">
                    <a16:creationId xmlns:a16="http://schemas.microsoft.com/office/drawing/2014/main" id="{B81F3EF6-79B1-9C5D-35D6-13D9250DE425}"/>
                  </a:ext>
                </a:extLst>
              </p:cNvPr>
              <p:cNvSpPr/>
              <p:nvPr/>
            </p:nvSpPr>
            <p:spPr>
              <a:xfrm>
                <a:off x="9113298" y="7076012"/>
                <a:ext cx="41814" cy="38004"/>
              </a:xfrm>
              <a:custGeom>
                <a:avLst/>
                <a:gdLst>
                  <a:gd name="connsiteX0" fmla="*/ 41815 w 41814"/>
                  <a:gd name="connsiteY0" fmla="*/ 16954 h 38004"/>
                  <a:gd name="connsiteX1" fmla="*/ 18478 w 41814"/>
                  <a:gd name="connsiteY1" fmla="*/ 38005 h 38004"/>
                  <a:gd name="connsiteX2" fmla="*/ 0 w 41814"/>
                  <a:gd name="connsiteY2" fmla="*/ 21527 h 38004"/>
                  <a:gd name="connsiteX3" fmla="*/ 23146 w 41814"/>
                  <a:gd name="connsiteY3" fmla="*/ 0 h 38004"/>
                  <a:gd name="connsiteX4" fmla="*/ 41815 w 41814"/>
                  <a:gd name="connsiteY4" fmla="*/ 16954 h 38004"/>
                  <a:gd name="connsiteX5" fmla="*/ 22384 w 41814"/>
                  <a:gd name="connsiteY5" fmla="*/ 8287 h 38004"/>
                  <a:gd name="connsiteX6" fmla="*/ 12764 w 41814"/>
                  <a:gd name="connsiteY6" fmla="*/ 21431 h 38004"/>
                  <a:gd name="connsiteX7" fmla="*/ 19717 w 41814"/>
                  <a:gd name="connsiteY7" fmla="*/ 29527 h 38004"/>
                  <a:gd name="connsiteX8" fmla="*/ 29146 w 41814"/>
                  <a:gd name="connsiteY8" fmla="*/ 16383 h 38004"/>
                  <a:gd name="connsiteX9" fmla="*/ 22384 w 41814"/>
                  <a:gd name="connsiteY9" fmla="*/ 8287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14" h="38004">
                    <a:moveTo>
                      <a:pt x="41815" y="16954"/>
                    </a:moveTo>
                    <a:cubicBezTo>
                      <a:pt x="41815" y="29242"/>
                      <a:pt x="32861" y="38005"/>
                      <a:pt x="18478" y="38005"/>
                    </a:cubicBezTo>
                    <a:cubicBezTo>
                      <a:pt x="6953" y="38005"/>
                      <a:pt x="0" y="31623"/>
                      <a:pt x="0" y="21527"/>
                    </a:cubicBezTo>
                    <a:cubicBezTo>
                      <a:pt x="0" y="8668"/>
                      <a:pt x="8668" y="0"/>
                      <a:pt x="23146" y="0"/>
                    </a:cubicBezTo>
                    <a:cubicBezTo>
                      <a:pt x="34862" y="0"/>
                      <a:pt x="41815" y="6477"/>
                      <a:pt x="41815" y="16954"/>
                    </a:cubicBezTo>
                    <a:close/>
                    <a:moveTo>
                      <a:pt x="22384" y="8287"/>
                    </a:moveTo>
                    <a:cubicBezTo>
                      <a:pt x="17335" y="8287"/>
                      <a:pt x="12764" y="13716"/>
                      <a:pt x="12764" y="21431"/>
                    </a:cubicBezTo>
                    <a:cubicBezTo>
                      <a:pt x="12764" y="26194"/>
                      <a:pt x="15621" y="29527"/>
                      <a:pt x="19717" y="29527"/>
                    </a:cubicBezTo>
                    <a:cubicBezTo>
                      <a:pt x="24765" y="29527"/>
                      <a:pt x="29146" y="24098"/>
                      <a:pt x="29146" y="16383"/>
                    </a:cubicBezTo>
                    <a:cubicBezTo>
                      <a:pt x="29146" y="11335"/>
                      <a:pt x="26384" y="8287"/>
                      <a:pt x="22384" y="8287"/>
                    </a:cubicBezTo>
                    <a:close/>
                  </a:path>
                </a:pathLst>
              </a:custGeom>
              <a:solidFill>
                <a:srgbClr val="000000"/>
              </a:solidFill>
              <a:ln w="9525" cap="flat">
                <a:noFill/>
                <a:prstDash val="solid"/>
                <a:miter/>
              </a:ln>
            </p:spPr>
            <p:txBody>
              <a:bodyPr rtlCol="0" anchor="ctr"/>
              <a:lstStyle/>
              <a:p>
                <a:endParaRPr lang="fr-CA"/>
              </a:p>
            </p:txBody>
          </p:sp>
          <p:sp>
            <p:nvSpPr>
              <p:cNvPr id="52" name="Forme libre : forme 51">
                <a:extLst>
                  <a:ext uri="{FF2B5EF4-FFF2-40B4-BE49-F238E27FC236}">
                    <a16:creationId xmlns:a16="http://schemas.microsoft.com/office/drawing/2014/main" id="{DC447D03-2E25-AE80-4863-C1F71D620EE6}"/>
                  </a:ext>
                </a:extLst>
              </p:cNvPr>
              <p:cNvSpPr/>
              <p:nvPr/>
            </p:nvSpPr>
            <p:spPr>
              <a:xfrm>
                <a:off x="9159684" y="7064963"/>
                <a:ext cx="30384" cy="48767"/>
              </a:xfrm>
              <a:custGeom>
                <a:avLst/>
                <a:gdLst>
                  <a:gd name="connsiteX0" fmla="*/ 21527 w 30384"/>
                  <a:gd name="connsiteY0" fmla="*/ 12097 h 48767"/>
                  <a:gd name="connsiteX1" fmla="*/ 30385 w 30384"/>
                  <a:gd name="connsiteY1" fmla="*/ 12097 h 48767"/>
                  <a:gd name="connsiteX2" fmla="*/ 28575 w 30384"/>
                  <a:gd name="connsiteY2" fmla="*/ 20669 h 48767"/>
                  <a:gd name="connsiteX3" fmla="*/ 19717 w 30384"/>
                  <a:gd name="connsiteY3" fmla="*/ 20669 h 48767"/>
                  <a:gd name="connsiteX4" fmla="*/ 17050 w 30384"/>
                  <a:gd name="connsiteY4" fmla="*/ 33242 h 48767"/>
                  <a:gd name="connsiteX5" fmla="*/ 16574 w 30384"/>
                  <a:gd name="connsiteY5" fmla="*/ 36386 h 48767"/>
                  <a:gd name="connsiteX6" fmla="*/ 20479 w 30384"/>
                  <a:gd name="connsiteY6" fmla="*/ 40100 h 48767"/>
                  <a:gd name="connsiteX7" fmla="*/ 24575 w 30384"/>
                  <a:gd name="connsiteY7" fmla="*/ 39434 h 48767"/>
                  <a:gd name="connsiteX8" fmla="*/ 22765 w 30384"/>
                  <a:gd name="connsiteY8" fmla="*/ 48006 h 48767"/>
                  <a:gd name="connsiteX9" fmla="*/ 15811 w 30384"/>
                  <a:gd name="connsiteY9" fmla="*/ 48768 h 48767"/>
                  <a:gd name="connsiteX10" fmla="*/ 4096 w 30384"/>
                  <a:gd name="connsiteY10" fmla="*/ 37814 h 48767"/>
                  <a:gd name="connsiteX11" fmla="*/ 4477 w 30384"/>
                  <a:gd name="connsiteY11" fmla="*/ 34290 h 48767"/>
                  <a:gd name="connsiteX12" fmla="*/ 7334 w 30384"/>
                  <a:gd name="connsiteY12" fmla="*/ 20669 h 48767"/>
                  <a:gd name="connsiteX13" fmla="*/ 0 w 30384"/>
                  <a:gd name="connsiteY13" fmla="*/ 20669 h 48767"/>
                  <a:gd name="connsiteX14" fmla="*/ 1810 w 30384"/>
                  <a:gd name="connsiteY14" fmla="*/ 12097 h 48767"/>
                  <a:gd name="connsiteX15" fmla="*/ 9144 w 30384"/>
                  <a:gd name="connsiteY15" fmla="*/ 12097 h 48767"/>
                  <a:gd name="connsiteX16" fmla="*/ 10954 w 30384"/>
                  <a:gd name="connsiteY16" fmla="*/ 3524 h 48767"/>
                  <a:gd name="connsiteX17" fmla="*/ 24098 w 30384"/>
                  <a:gd name="connsiteY17" fmla="*/ 0 h 48767"/>
                  <a:gd name="connsiteX18" fmla="*/ 21527 w 30384"/>
                  <a:gd name="connsiteY18" fmla="*/ 12001 h 4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84" h="48767">
                    <a:moveTo>
                      <a:pt x="21527" y="12097"/>
                    </a:moveTo>
                    <a:lnTo>
                      <a:pt x="30385" y="12097"/>
                    </a:lnTo>
                    <a:lnTo>
                      <a:pt x="28575" y="20669"/>
                    </a:lnTo>
                    <a:lnTo>
                      <a:pt x="19717" y="20669"/>
                    </a:lnTo>
                    <a:lnTo>
                      <a:pt x="17050" y="33242"/>
                    </a:lnTo>
                    <a:cubicBezTo>
                      <a:pt x="16669" y="34766"/>
                      <a:pt x="16574" y="35814"/>
                      <a:pt x="16574" y="36386"/>
                    </a:cubicBezTo>
                    <a:cubicBezTo>
                      <a:pt x="16574" y="38957"/>
                      <a:pt x="17717" y="40100"/>
                      <a:pt x="20479" y="40100"/>
                    </a:cubicBezTo>
                    <a:cubicBezTo>
                      <a:pt x="21431" y="40100"/>
                      <a:pt x="22860" y="39910"/>
                      <a:pt x="24575" y="39434"/>
                    </a:cubicBezTo>
                    <a:lnTo>
                      <a:pt x="22765" y="48006"/>
                    </a:lnTo>
                    <a:cubicBezTo>
                      <a:pt x="19907" y="48482"/>
                      <a:pt x="17621" y="48768"/>
                      <a:pt x="15811" y="48768"/>
                    </a:cubicBezTo>
                    <a:cubicBezTo>
                      <a:pt x="8287" y="48768"/>
                      <a:pt x="4096" y="44768"/>
                      <a:pt x="4096" y="37814"/>
                    </a:cubicBezTo>
                    <a:cubicBezTo>
                      <a:pt x="4096" y="36576"/>
                      <a:pt x="4191" y="35338"/>
                      <a:pt x="4477" y="34290"/>
                    </a:cubicBezTo>
                    <a:lnTo>
                      <a:pt x="7334" y="20669"/>
                    </a:lnTo>
                    <a:lnTo>
                      <a:pt x="0" y="20669"/>
                    </a:lnTo>
                    <a:lnTo>
                      <a:pt x="1810" y="12097"/>
                    </a:lnTo>
                    <a:lnTo>
                      <a:pt x="9144" y="12097"/>
                    </a:lnTo>
                    <a:lnTo>
                      <a:pt x="10954" y="3524"/>
                    </a:lnTo>
                    <a:lnTo>
                      <a:pt x="24098" y="0"/>
                    </a:lnTo>
                    <a:lnTo>
                      <a:pt x="21527" y="12001"/>
                    </a:lnTo>
                    <a:close/>
                  </a:path>
                </a:pathLst>
              </a:custGeom>
              <a:solidFill>
                <a:srgbClr val="000000"/>
              </a:solidFill>
              <a:ln w="9525" cap="flat">
                <a:noFill/>
                <a:prstDash val="solid"/>
                <a:miter/>
              </a:ln>
            </p:spPr>
            <p:txBody>
              <a:bodyPr rtlCol="0" anchor="ctr"/>
              <a:lstStyle/>
              <a:p>
                <a:endParaRPr lang="fr-CA"/>
              </a:p>
            </p:txBody>
          </p:sp>
          <p:sp>
            <p:nvSpPr>
              <p:cNvPr id="53" name="Forme libre : forme 52">
                <a:extLst>
                  <a:ext uri="{FF2B5EF4-FFF2-40B4-BE49-F238E27FC236}">
                    <a16:creationId xmlns:a16="http://schemas.microsoft.com/office/drawing/2014/main" id="{061E0CD5-37D6-68CE-1145-055568659216}"/>
                  </a:ext>
                </a:extLst>
              </p:cNvPr>
              <p:cNvSpPr/>
              <p:nvPr/>
            </p:nvSpPr>
            <p:spPr>
              <a:xfrm>
                <a:off x="9190831" y="7075822"/>
                <a:ext cx="37909" cy="38385"/>
              </a:xfrm>
              <a:custGeom>
                <a:avLst/>
                <a:gdLst>
                  <a:gd name="connsiteX0" fmla="*/ 11335 w 37909"/>
                  <a:gd name="connsiteY0" fmla="*/ 22479 h 38385"/>
                  <a:gd name="connsiteX1" fmla="*/ 20574 w 37909"/>
                  <a:gd name="connsiteY1" fmla="*/ 30290 h 38385"/>
                  <a:gd name="connsiteX2" fmla="*/ 32861 w 37909"/>
                  <a:gd name="connsiteY2" fmla="*/ 27527 h 38385"/>
                  <a:gd name="connsiteX3" fmla="*/ 31432 w 37909"/>
                  <a:gd name="connsiteY3" fmla="*/ 36385 h 38385"/>
                  <a:gd name="connsiteX4" fmla="*/ 18098 w 37909"/>
                  <a:gd name="connsiteY4" fmla="*/ 38386 h 38385"/>
                  <a:gd name="connsiteX5" fmla="*/ 0 w 37909"/>
                  <a:gd name="connsiteY5" fmla="*/ 21527 h 38385"/>
                  <a:gd name="connsiteX6" fmla="*/ 6477 w 37909"/>
                  <a:gd name="connsiteY6" fmla="*/ 5715 h 38385"/>
                  <a:gd name="connsiteX7" fmla="*/ 22479 w 37909"/>
                  <a:gd name="connsiteY7" fmla="*/ 0 h 38385"/>
                  <a:gd name="connsiteX8" fmla="*/ 37909 w 37909"/>
                  <a:gd name="connsiteY8" fmla="*/ 15526 h 38385"/>
                  <a:gd name="connsiteX9" fmla="*/ 37052 w 37909"/>
                  <a:gd name="connsiteY9" fmla="*/ 22384 h 38385"/>
                  <a:gd name="connsiteX10" fmla="*/ 11240 w 37909"/>
                  <a:gd name="connsiteY10" fmla="*/ 22384 h 38385"/>
                  <a:gd name="connsiteX11" fmla="*/ 27718 w 37909"/>
                  <a:gd name="connsiteY11" fmla="*/ 13906 h 38385"/>
                  <a:gd name="connsiteX12" fmla="*/ 21431 w 37909"/>
                  <a:gd name="connsiteY12" fmla="*/ 7430 h 38385"/>
                  <a:gd name="connsiteX13" fmla="*/ 12954 w 37909"/>
                  <a:gd name="connsiteY13" fmla="*/ 15621 h 38385"/>
                  <a:gd name="connsiteX14" fmla="*/ 27623 w 37909"/>
                  <a:gd name="connsiteY14" fmla="*/ 15621 h 38385"/>
                  <a:gd name="connsiteX15" fmla="*/ 27718 w 37909"/>
                  <a:gd name="connsiteY15" fmla="*/ 13906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 h="38385">
                    <a:moveTo>
                      <a:pt x="11335" y="22479"/>
                    </a:moveTo>
                    <a:cubicBezTo>
                      <a:pt x="11811" y="27813"/>
                      <a:pt x="14764" y="30290"/>
                      <a:pt x="20574" y="30290"/>
                    </a:cubicBezTo>
                    <a:cubicBezTo>
                      <a:pt x="24384" y="30290"/>
                      <a:pt x="28670" y="29337"/>
                      <a:pt x="32861" y="27527"/>
                    </a:cubicBezTo>
                    <a:lnTo>
                      <a:pt x="31432" y="36385"/>
                    </a:lnTo>
                    <a:cubicBezTo>
                      <a:pt x="27146" y="37719"/>
                      <a:pt x="22670" y="38386"/>
                      <a:pt x="18098" y="38386"/>
                    </a:cubicBezTo>
                    <a:cubicBezTo>
                      <a:pt x="6763" y="38386"/>
                      <a:pt x="0" y="31718"/>
                      <a:pt x="0" y="21527"/>
                    </a:cubicBezTo>
                    <a:cubicBezTo>
                      <a:pt x="0" y="15621"/>
                      <a:pt x="2476" y="9525"/>
                      <a:pt x="6477" y="5715"/>
                    </a:cubicBezTo>
                    <a:cubicBezTo>
                      <a:pt x="10287" y="2000"/>
                      <a:pt x="15716" y="0"/>
                      <a:pt x="22479" y="0"/>
                    </a:cubicBezTo>
                    <a:cubicBezTo>
                      <a:pt x="32480" y="0"/>
                      <a:pt x="37909" y="5715"/>
                      <a:pt x="37909" y="15526"/>
                    </a:cubicBezTo>
                    <a:cubicBezTo>
                      <a:pt x="37909" y="17526"/>
                      <a:pt x="37624" y="19907"/>
                      <a:pt x="37052" y="22384"/>
                    </a:cubicBezTo>
                    <a:lnTo>
                      <a:pt x="11240" y="22384"/>
                    </a:lnTo>
                    <a:close/>
                    <a:moveTo>
                      <a:pt x="27718" y="13906"/>
                    </a:moveTo>
                    <a:cubicBezTo>
                      <a:pt x="27718" y="9906"/>
                      <a:pt x="25241" y="7430"/>
                      <a:pt x="21431" y="7430"/>
                    </a:cubicBezTo>
                    <a:cubicBezTo>
                      <a:pt x="17621" y="7430"/>
                      <a:pt x="14383" y="10478"/>
                      <a:pt x="12954" y="15621"/>
                    </a:cubicBezTo>
                    <a:lnTo>
                      <a:pt x="27623" y="15621"/>
                    </a:lnTo>
                    <a:cubicBezTo>
                      <a:pt x="27623" y="15049"/>
                      <a:pt x="27718" y="14478"/>
                      <a:pt x="27718" y="13906"/>
                    </a:cubicBezTo>
                    <a:close/>
                  </a:path>
                </a:pathLst>
              </a:custGeom>
              <a:solidFill>
                <a:srgbClr val="000000"/>
              </a:solidFill>
              <a:ln w="9525" cap="flat">
                <a:noFill/>
                <a:prstDash val="solid"/>
                <a:miter/>
              </a:ln>
            </p:spPr>
            <p:txBody>
              <a:bodyPr rtlCol="0" anchor="ctr"/>
              <a:lstStyle/>
              <a:p>
                <a:endParaRPr lang="fr-CA"/>
              </a:p>
            </p:txBody>
          </p:sp>
          <p:sp>
            <p:nvSpPr>
              <p:cNvPr id="54" name="Forme libre : forme 53">
                <a:extLst>
                  <a:ext uri="{FF2B5EF4-FFF2-40B4-BE49-F238E27FC236}">
                    <a16:creationId xmlns:a16="http://schemas.microsoft.com/office/drawing/2014/main" id="{586D71AB-F712-FEEE-9232-7D2B48EEE975}"/>
                  </a:ext>
                </a:extLst>
              </p:cNvPr>
              <p:cNvSpPr/>
              <p:nvPr/>
            </p:nvSpPr>
            <p:spPr>
              <a:xfrm>
                <a:off x="9231217" y="7076012"/>
                <a:ext cx="34385" cy="38004"/>
              </a:xfrm>
              <a:custGeom>
                <a:avLst/>
                <a:gdLst>
                  <a:gd name="connsiteX0" fmla="*/ 31814 w 34385"/>
                  <a:gd name="connsiteY0" fmla="*/ 10096 h 38004"/>
                  <a:gd name="connsiteX1" fmla="*/ 22289 w 34385"/>
                  <a:gd name="connsiteY1" fmla="*/ 8096 h 38004"/>
                  <a:gd name="connsiteX2" fmla="*/ 16669 w 34385"/>
                  <a:gd name="connsiteY2" fmla="*/ 11430 h 38004"/>
                  <a:gd name="connsiteX3" fmla="*/ 24098 w 34385"/>
                  <a:gd name="connsiteY3" fmla="*/ 16097 h 38004"/>
                  <a:gd name="connsiteX4" fmla="*/ 31432 w 34385"/>
                  <a:gd name="connsiteY4" fmla="*/ 24955 h 38004"/>
                  <a:gd name="connsiteX5" fmla="*/ 14383 w 34385"/>
                  <a:gd name="connsiteY5" fmla="*/ 38005 h 38004"/>
                  <a:gd name="connsiteX6" fmla="*/ 0 w 34385"/>
                  <a:gd name="connsiteY6" fmla="*/ 35719 h 38004"/>
                  <a:gd name="connsiteX7" fmla="*/ 2572 w 34385"/>
                  <a:gd name="connsiteY7" fmla="*/ 27051 h 38004"/>
                  <a:gd name="connsiteX8" fmla="*/ 12668 w 34385"/>
                  <a:gd name="connsiteY8" fmla="*/ 29527 h 38004"/>
                  <a:gd name="connsiteX9" fmla="*/ 18955 w 34385"/>
                  <a:gd name="connsiteY9" fmla="*/ 26289 h 38004"/>
                  <a:gd name="connsiteX10" fmla="*/ 13716 w 34385"/>
                  <a:gd name="connsiteY10" fmla="*/ 22003 h 38004"/>
                  <a:gd name="connsiteX11" fmla="*/ 4667 w 34385"/>
                  <a:gd name="connsiteY11" fmla="*/ 11811 h 38004"/>
                  <a:gd name="connsiteX12" fmla="*/ 21717 w 34385"/>
                  <a:gd name="connsiteY12" fmla="*/ 0 h 38004"/>
                  <a:gd name="connsiteX13" fmla="*/ 34385 w 34385"/>
                  <a:gd name="connsiteY13" fmla="*/ 2191 h 38004"/>
                  <a:gd name="connsiteX14" fmla="*/ 31623 w 34385"/>
                  <a:gd name="connsiteY14" fmla="*/ 10096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5" h="38004">
                    <a:moveTo>
                      <a:pt x="31814" y="10096"/>
                    </a:moveTo>
                    <a:cubicBezTo>
                      <a:pt x="28289" y="8858"/>
                      <a:pt x="25241" y="8096"/>
                      <a:pt x="22289" y="8096"/>
                    </a:cubicBezTo>
                    <a:cubicBezTo>
                      <a:pt x="18669" y="8096"/>
                      <a:pt x="16669" y="9430"/>
                      <a:pt x="16669" y="11430"/>
                    </a:cubicBezTo>
                    <a:cubicBezTo>
                      <a:pt x="16669" y="13906"/>
                      <a:pt x="19526" y="14192"/>
                      <a:pt x="24098" y="16097"/>
                    </a:cubicBezTo>
                    <a:cubicBezTo>
                      <a:pt x="29146" y="18193"/>
                      <a:pt x="31432" y="20860"/>
                      <a:pt x="31432" y="24955"/>
                    </a:cubicBezTo>
                    <a:cubicBezTo>
                      <a:pt x="31432" y="32576"/>
                      <a:pt x="25146" y="38005"/>
                      <a:pt x="14383" y="38005"/>
                    </a:cubicBezTo>
                    <a:cubicBezTo>
                      <a:pt x="9525" y="38005"/>
                      <a:pt x="4763" y="37338"/>
                      <a:pt x="0" y="35719"/>
                    </a:cubicBezTo>
                    <a:lnTo>
                      <a:pt x="2572" y="27051"/>
                    </a:lnTo>
                    <a:cubicBezTo>
                      <a:pt x="6001" y="28765"/>
                      <a:pt x="9334" y="29527"/>
                      <a:pt x="12668" y="29527"/>
                    </a:cubicBezTo>
                    <a:cubicBezTo>
                      <a:pt x="16764" y="29527"/>
                      <a:pt x="18955" y="28384"/>
                      <a:pt x="18955" y="26289"/>
                    </a:cubicBezTo>
                    <a:cubicBezTo>
                      <a:pt x="18955" y="23813"/>
                      <a:pt x="16859" y="23241"/>
                      <a:pt x="13716" y="22003"/>
                    </a:cubicBezTo>
                    <a:cubicBezTo>
                      <a:pt x="7810" y="19621"/>
                      <a:pt x="4667" y="17335"/>
                      <a:pt x="4667" y="11811"/>
                    </a:cubicBezTo>
                    <a:cubicBezTo>
                      <a:pt x="4667" y="5334"/>
                      <a:pt x="10858" y="0"/>
                      <a:pt x="21717" y="0"/>
                    </a:cubicBezTo>
                    <a:cubicBezTo>
                      <a:pt x="25717" y="0"/>
                      <a:pt x="29908" y="762"/>
                      <a:pt x="34385" y="2191"/>
                    </a:cubicBezTo>
                    <a:lnTo>
                      <a:pt x="31623" y="10096"/>
                    </a:lnTo>
                    <a:close/>
                  </a:path>
                </a:pathLst>
              </a:custGeom>
              <a:solidFill>
                <a:srgbClr val="000000"/>
              </a:solidFill>
              <a:ln w="9525" cap="flat">
                <a:noFill/>
                <a:prstDash val="solid"/>
                <a:miter/>
              </a:ln>
            </p:spPr>
            <p:txBody>
              <a:bodyPr rtlCol="0" anchor="ctr"/>
              <a:lstStyle/>
              <a:p>
                <a:endParaRPr lang="fr-CA"/>
              </a:p>
            </p:txBody>
          </p:sp>
        </p:grpSp>
        <p:grpSp>
          <p:nvGrpSpPr>
            <p:cNvPr id="55" name="Graphique 3">
              <a:extLst>
                <a:ext uri="{FF2B5EF4-FFF2-40B4-BE49-F238E27FC236}">
                  <a16:creationId xmlns:a16="http://schemas.microsoft.com/office/drawing/2014/main" id="{B19ACA2C-993F-43B5-6399-52E2CAD652AF}"/>
                </a:ext>
              </a:extLst>
            </p:cNvPr>
            <p:cNvGrpSpPr/>
            <p:nvPr/>
          </p:nvGrpSpPr>
          <p:grpSpPr>
            <a:xfrm>
              <a:off x="9651079" y="7113065"/>
              <a:ext cx="244506" cy="65436"/>
              <a:chOff x="9651079" y="7113065"/>
              <a:chExt cx="244506" cy="65436"/>
            </a:xfrm>
          </p:grpSpPr>
          <p:sp>
            <p:nvSpPr>
              <p:cNvPr id="56" name="Forme libre : forme 55">
                <a:extLst>
                  <a:ext uri="{FF2B5EF4-FFF2-40B4-BE49-F238E27FC236}">
                    <a16:creationId xmlns:a16="http://schemas.microsoft.com/office/drawing/2014/main" id="{A373D5BA-5404-C146-AD7E-1E3D6D4D48FF}"/>
                  </a:ext>
                </a:extLst>
              </p:cNvPr>
              <p:cNvSpPr/>
              <p:nvPr/>
            </p:nvSpPr>
            <p:spPr>
              <a:xfrm>
                <a:off x="9651079" y="7113065"/>
                <a:ext cx="106680" cy="65436"/>
              </a:xfrm>
              <a:custGeom>
                <a:avLst/>
                <a:gdLst>
                  <a:gd name="connsiteX0" fmla="*/ 0 w 106680"/>
                  <a:gd name="connsiteY0" fmla="*/ 0 h 65436"/>
                  <a:gd name="connsiteX1" fmla="*/ 106680 w 106680"/>
                  <a:gd name="connsiteY1" fmla="*/ 0 h 65436"/>
                  <a:gd name="connsiteX2" fmla="*/ 106680 w 106680"/>
                  <a:gd name="connsiteY2" fmla="*/ 65437 h 65436"/>
                  <a:gd name="connsiteX3" fmla="*/ 0 w 106680"/>
                  <a:gd name="connsiteY3" fmla="*/ 65437 h 65436"/>
                </a:gdLst>
                <a:ahLst/>
                <a:cxnLst>
                  <a:cxn ang="0">
                    <a:pos x="connsiteX0" y="connsiteY0"/>
                  </a:cxn>
                  <a:cxn ang="0">
                    <a:pos x="connsiteX1" y="connsiteY1"/>
                  </a:cxn>
                  <a:cxn ang="0">
                    <a:pos x="connsiteX2" y="connsiteY2"/>
                  </a:cxn>
                  <a:cxn ang="0">
                    <a:pos x="connsiteX3" y="connsiteY3"/>
                  </a:cxn>
                </a:cxnLst>
                <a:rect l="l" t="t" r="r" b="b"/>
                <a:pathLst>
                  <a:path w="106680" h="65436">
                    <a:moveTo>
                      <a:pt x="0" y="0"/>
                    </a:moveTo>
                    <a:lnTo>
                      <a:pt x="106680" y="0"/>
                    </a:lnTo>
                    <a:lnTo>
                      <a:pt x="106680" y="65437"/>
                    </a:lnTo>
                    <a:lnTo>
                      <a:pt x="0" y="65437"/>
                    </a:lnTo>
                    <a:close/>
                  </a:path>
                </a:pathLst>
              </a:custGeom>
              <a:solidFill>
                <a:srgbClr val="006BB6"/>
              </a:solidFill>
              <a:ln w="9525" cap="flat">
                <a:noFill/>
                <a:prstDash val="solid"/>
                <a:miter/>
              </a:ln>
            </p:spPr>
            <p:txBody>
              <a:bodyPr rtlCol="0" anchor="ctr"/>
              <a:lstStyle/>
              <a:p>
                <a:endParaRPr lang="fr-CA"/>
              </a:p>
            </p:txBody>
          </p:sp>
          <p:sp>
            <p:nvSpPr>
              <p:cNvPr id="57" name="Forme libre : forme 56">
                <a:extLst>
                  <a:ext uri="{FF2B5EF4-FFF2-40B4-BE49-F238E27FC236}">
                    <a16:creationId xmlns:a16="http://schemas.microsoft.com/office/drawing/2014/main" id="{172BA710-1983-E53B-AC48-F9EFADF050BA}"/>
                  </a:ext>
                </a:extLst>
              </p:cNvPr>
              <p:cNvSpPr/>
              <p:nvPr/>
            </p:nvSpPr>
            <p:spPr>
              <a:xfrm>
                <a:off x="9677972" y="7116494"/>
                <a:ext cx="53016" cy="59054"/>
              </a:xfrm>
              <a:custGeom>
                <a:avLst/>
                <a:gdLst>
                  <a:gd name="connsiteX0" fmla="*/ 26447 w 53016"/>
                  <a:gd name="connsiteY0" fmla="*/ 0 h 59054"/>
                  <a:gd name="connsiteX1" fmla="*/ 21018 w 53016"/>
                  <a:gd name="connsiteY1" fmla="*/ 7144 h 59054"/>
                  <a:gd name="connsiteX2" fmla="*/ 19875 w 53016"/>
                  <a:gd name="connsiteY2" fmla="*/ 20383 h 59054"/>
                  <a:gd name="connsiteX3" fmla="*/ 23589 w 53016"/>
                  <a:gd name="connsiteY3" fmla="*/ 30480 h 59054"/>
                  <a:gd name="connsiteX4" fmla="*/ 24066 w 53016"/>
                  <a:gd name="connsiteY4" fmla="*/ 40291 h 59054"/>
                  <a:gd name="connsiteX5" fmla="*/ 21113 w 53016"/>
                  <a:gd name="connsiteY5" fmla="*/ 40291 h 59054"/>
                  <a:gd name="connsiteX6" fmla="*/ 13398 w 53016"/>
                  <a:gd name="connsiteY6" fmla="*/ 23241 h 59054"/>
                  <a:gd name="connsiteX7" fmla="*/ 444 w 53016"/>
                  <a:gd name="connsiteY7" fmla="*/ 34100 h 59054"/>
                  <a:gd name="connsiteX8" fmla="*/ 4635 w 53016"/>
                  <a:gd name="connsiteY8" fmla="*/ 39529 h 59054"/>
                  <a:gd name="connsiteX9" fmla="*/ 6825 w 53016"/>
                  <a:gd name="connsiteY9" fmla="*/ 32766 h 59054"/>
                  <a:gd name="connsiteX10" fmla="*/ 15303 w 53016"/>
                  <a:gd name="connsiteY10" fmla="*/ 34480 h 59054"/>
                  <a:gd name="connsiteX11" fmla="*/ 17208 w 53016"/>
                  <a:gd name="connsiteY11" fmla="*/ 40291 h 59054"/>
                  <a:gd name="connsiteX12" fmla="*/ 11683 w 53016"/>
                  <a:gd name="connsiteY12" fmla="*/ 40291 h 59054"/>
                  <a:gd name="connsiteX13" fmla="*/ 11683 w 53016"/>
                  <a:gd name="connsiteY13" fmla="*/ 44387 h 59054"/>
                  <a:gd name="connsiteX14" fmla="*/ 22827 w 53016"/>
                  <a:gd name="connsiteY14" fmla="*/ 44387 h 59054"/>
                  <a:gd name="connsiteX15" fmla="*/ 16446 w 53016"/>
                  <a:gd name="connsiteY15" fmla="*/ 49625 h 59054"/>
                  <a:gd name="connsiteX16" fmla="*/ 22827 w 53016"/>
                  <a:gd name="connsiteY16" fmla="*/ 51816 h 59054"/>
                  <a:gd name="connsiteX17" fmla="*/ 26447 w 53016"/>
                  <a:gd name="connsiteY17" fmla="*/ 59055 h 59054"/>
                  <a:gd name="connsiteX18" fmla="*/ 26447 w 53016"/>
                  <a:gd name="connsiteY18" fmla="*/ 59055 h 59054"/>
                  <a:gd name="connsiteX19" fmla="*/ 30066 w 53016"/>
                  <a:gd name="connsiteY19" fmla="*/ 51816 h 59054"/>
                  <a:gd name="connsiteX20" fmla="*/ 36543 w 53016"/>
                  <a:gd name="connsiteY20" fmla="*/ 49625 h 59054"/>
                  <a:gd name="connsiteX21" fmla="*/ 30066 w 53016"/>
                  <a:gd name="connsiteY21" fmla="*/ 44387 h 59054"/>
                  <a:gd name="connsiteX22" fmla="*/ 41211 w 53016"/>
                  <a:gd name="connsiteY22" fmla="*/ 44387 h 59054"/>
                  <a:gd name="connsiteX23" fmla="*/ 41211 w 53016"/>
                  <a:gd name="connsiteY23" fmla="*/ 40291 h 59054"/>
                  <a:gd name="connsiteX24" fmla="*/ 35686 w 53016"/>
                  <a:gd name="connsiteY24" fmla="*/ 40291 h 59054"/>
                  <a:gd name="connsiteX25" fmla="*/ 37591 w 53016"/>
                  <a:gd name="connsiteY25" fmla="*/ 34480 h 59054"/>
                  <a:gd name="connsiteX26" fmla="*/ 46164 w 53016"/>
                  <a:gd name="connsiteY26" fmla="*/ 32766 h 59054"/>
                  <a:gd name="connsiteX27" fmla="*/ 48354 w 53016"/>
                  <a:gd name="connsiteY27" fmla="*/ 39529 h 59054"/>
                  <a:gd name="connsiteX28" fmla="*/ 52545 w 53016"/>
                  <a:gd name="connsiteY28" fmla="*/ 34100 h 59054"/>
                  <a:gd name="connsiteX29" fmla="*/ 39591 w 53016"/>
                  <a:gd name="connsiteY29" fmla="*/ 23241 h 59054"/>
                  <a:gd name="connsiteX30" fmla="*/ 31876 w 53016"/>
                  <a:gd name="connsiteY30" fmla="*/ 40291 h 59054"/>
                  <a:gd name="connsiteX31" fmla="*/ 28923 w 53016"/>
                  <a:gd name="connsiteY31" fmla="*/ 40291 h 59054"/>
                  <a:gd name="connsiteX32" fmla="*/ 29400 w 53016"/>
                  <a:gd name="connsiteY32" fmla="*/ 30480 h 59054"/>
                  <a:gd name="connsiteX33" fmla="*/ 33114 w 53016"/>
                  <a:gd name="connsiteY33" fmla="*/ 20383 h 59054"/>
                  <a:gd name="connsiteX34" fmla="*/ 31876 w 53016"/>
                  <a:gd name="connsiteY34" fmla="*/ 7144 h 59054"/>
                  <a:gd name="connsiteX35" fmla="*/ 26447 w 53016"/>
                  <a:gd name="connsiteY35" fmla="*/ 0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016" h="59054">
                    <a:moveTo>
                      <a:pt x="26447" y="0"/>
                    </a:moveTo>
                    <a:cubicBezTo>
                      <a:pt x="25685" y="1429"/>
                      <a:pt x="23970" y="3524"/>
                      <a:pt x="21018" y="7144"/>
                    </a:cubicBezTo>
                    <a:cubicBezTo>
                      <a:pt x="17589" y="11430"/>
                      <a:pt x="18160" y="17050"/>
                      <a:pt x="19875" y="20383"/>
                    </a:cubicBezTo>
                    <a:cubicBezTo>
                      <a:pt x="21684" y="24193"/>
                      <a:pt x="22827" y="27432"/>
                      <a:pt x="23589" y="30480"/>
                    </a:cubicBezTo>
                    <a:cubicBezTo>
                      <a:pt x="24732" y="34862"/>
                      <a:pt x="23970" y="40767"/>
                      <a:pt x="24066" y="40291"/>
                    </a:cubicBezTo>
                    <a:lnTo>
                      <a:pt x="21113" y="40291"/>
                    </a:lnTo>
                    <a:cubicBezTo>
                      <a:pt x="21113" y="33052"/>
                      <a:pt x="18827" y="26289"/>
                      <a:pt x="13398" y="23241"/>
                    </a:cubicBezTo>
                    <a:cubicBezTo>
                      <a:pt x="5682" y="18955"/>
                      <a:pt x="-1938" y="26384"/>
                      <a:pt x="444" y="34100"/>
                    </a:cubicBezTo>
                    <a:cubicBezTo>
                      <a:pt x="1682" y="38100"/>
                      <a:pt x="4063" y="39529"/>
                      <a:pt x="4635" y="39529"/>
                    </a:cubicBezTo>
                    <a:cubicBezTo>
                      <a:pt x="4635" y="39529"/>
                      <a:pt x="3587" y="35052"/>
                      <a:pt x="6825" y="32766"/>
                    </a:cubicBezTo>
                    <a:cubicBezTo>
                      <a:pt x="9873" y="30575"/>
                      <a:pt x="13588" y="31909"/>
                      <a:pt x="15303" y="34480"/>
                    </a:cubicBezTo>
                    <a:cubicBezTo>
                      <a:pt x="16922" y="36957"/>
                      <a:pt x="17208" y="40291"/>
                      <a:pt x="17208" y="40291"/>
                    </a:cubicBezTo>
                    <a:lnTo>
                      <a:pt x="11683" y="40291"/>
                    </a:lnTo>
                    <a:lnTo>
                      <a:pt x="11683" y="44387"/>
                    </a:lnTo>
                    <a:lnTo>
                      <a:pt x="22827" y="44387"/>
                    </a:lnTo>
                    <a:cubicBezTo>
                      <a:pt x="22827" y="44387"/>
                      <a:pt x="22542" y="50197"/>
                      <a:pt x="16446" y="49625"/>
                    </a:cubicBezTo>
                    <a:cubicBezTo>
                      <a:pt x="16446" y="49625"/>
                      <a:pt x="17208" y="54197"/>
                      <a:pt x="22827" y="51816"/>
                    </a:cubicBezTo>
                    <a:cubicBezTo>
                      <a:pt x="22827" y="51816"/>
                      <a:pt x="22542" y="56578"/>
                      <a:pt x="26447" y="59055"/>
                    </a:cubicBezTo>
                    <a:lnTo>
                      <a:pt x="26447" y="59055"/>
                    </a:lnTo>
                    <a:cubicBezTo>
                      <a:pt x="30352" y="56674"/>
                      <a:pt x="30066" y="51816"/>
                      <a:pt x="30066" y="51816"/>
                    </a:cubicBezTo>
                    <a:cubicBezTo>
                      <a:pt x="35781" y="54197"/>
                      <a:pt x="36543" y="49625"/>
                      <a:pt x="36543" y="49625"/>
                    </a:cubicBezTo>
                    <a:cubicBezTo>
                      <a:pt x="30447" y="50197"/>
                      <a:pt x="30066" y="44387"/>
                      <a:pt x="30066" y="44387"/>
                    </a:cubicBezTo>
                    <a:lnTo>
                      <a:pt x="41211" y="44387"/>
                    </a:lnTo>
                    <a:cubicBezTo>
                      <a:pt x="41211" y="44387"/>
                      <a:pt x="41211" y="40291"/>
                      <a:pt x="41211" y="40291"/>
                    </a:cubicBezTo>
                    <a:lnTo>
                      <a:pt x="35686" y="40291"/>
                    </a:lnTo>
                    <a:cubicBezTo>
                      <a:pt x="35686" y="40291"/>
                      <a:pt x="35972" y="36957"/>
                      <a:pt x="37591" y="34480"/>
                    </a:cubicBezTo>
                    <a:cubicBezTo>
                      <a:pt x="39306" y="31909"/>
                      <a:pt x="43116" y="30670"/>
                      <a:pt x="46164" y="32766"/>
                    </a:cubicBezTo>
                    <a:cubicBezTo>
                      <a:pt x="49402" y="35052"/>
                      <a:pt x="48354" y="39529"/>
                      <a:pt x="48354" y="39529"/>
                    </a:cubicBezTo>
                    <a:cubicBezTo>
                      <a:pt x="49021" y="39529"/>
                      <a:pt x="51212" y="38195"/>
                      <a:pt x="52545" y="34100"/>
                    </a:cubicBezTo>
                    <a:cubicBezTo>
                      <a:pt x="55022" y="26384"/>
                      <a:pt x="47307" y="18955"/>
                      <a:pt x="39591" y="23241"/>
                    </a:cubicBezTo>
                    <a:cubicBezTo>
                      <a:pt x="34162" y="26289"/>
                      <a:pt x="31876" y="33052"/>
                      <a:pt x="31876" y="40291"/>
                    </a:cubicBezTo>
                    <a:lnTo>
                      <a:pt x="28923" y="40291"/>
                    </a:lnTo>
                    <a:cubicBezTo>
                      <a:pt x="28923" y="40862"/>
                      <a:pt x="28257" y="34957"/>
                      <a:pt x="29400" y="30480"/>
                    </a:cubicBezTo>
                    <a:cubicBezTo>
                      <a:pt x="30257" y="27432"/>
                      <a:pt x="31305" y="24193"/>
                      <a:pt x="33114" y="20383"/>
                    </a:cubicBezTo>
                    <a:cubicBezTo>
                      <a:pt x="34734" y="17050"/>
                      <a:pt x="35305" y="11335"/>
                      <a:pt x="31876" y="7144"/>
                    </a:cubicBezTo>
                    <a:cubicBezTo>
                      <a:pt x="28923" y="3429"/>
                      <a:pt x="27209" y="1429"/>
                      <a:pt x="26447" y="0"/>
                    </a:cubicBezTo>
                    <a:close/>
                  </a:path>
                </a:pathLst>
              </a:custGeom>
              <a:solidFill>
                <a:srgbClr val="FFFFFF"/>
              </a:solidFill>
              <a:ln w="9525" cap="flat">
                <a:noFill/>
                <a:prstDash val="solid"/>
                <a:miter/>
              </a:ln>
            </p:spPr>
            <p:txBody>
              <a:bodyPr rtlCol="0" anchor="ctr"/>
              <a:lstStyle/>
              <a:p>
                <a:endParaRPr lang="fr-CA"/>
              </a:p>
            </p:txBody>
          </p:sp>
          <p:sp>
            <p:nvSpPr>
              <p:cNvPr id="58" name="Forme libre : forme 57">
                <a:extLst>
                  <a:ext uri="{FF2B5EF4-FFF2-40B4-BE49-F238E27FC236}">
                    <a16:creationId xmlns:a16="http://schemas.microsoft.com/office/drawing/2014/main" id="{4659EC16-4AE4-A32C-BAFC-DB07609283A0}"/>
                  </a:ext>
                </a:extLst>
              </p:cNvPr>
              <p:cNvSpPr/>
              <p:nvPr/>
            </p:nvSpPr>
            <p:spPr>
              <a:xfrm>
                <a:off x="9788906" y="7113065"/>
                <a:ext cx="106680" cy="65436"/>
              </a:xfrm>
              <a:custGeom>
                <a:avLst/>
                <a:gdLst>
                  <a:gd name="connsiteX0" fmla="*/ 0 w 106680"/>
                  <a:gd name="connsiteY0" fmla="*/ 0 h 65436"/>
                  <a:gd name="connsiteX1" fmla="*/ 106680 w 106680"/>
                  <a:gd name="connsiteY1" fmla="*/ 0 h 65436"/>
                  <a:gd name="connsiteX2" fmla="*/ 106680 w 106680"/>
                  <a:gd name="connsiteY2" fmla="*/ 65437 h 65436"/>
                  <a:gd name="connsiteX3" fmla="*/ 0 w 106680"/>
                  <a:gd name="connsiteY3" fmla="*/ 65437 h 65436"/>
                </a:gdLst>
                <a:ahLst/>
                <a:cxnLst>
                  <a:cxn ang="0">
                    <a:pos x="connsiteX0" y="connsiteY0"/>
                  </a:cxn>
                  <a:cxn ang="0">
                    <a:pos x="connsiteX1" y="connsiteY1"/>
                  </a:cxn>
                  <a:cxn ang="0">
                    <a:pos x="connsiteX2" y="connsiteY2"/>
                  </a:cxn>
                  <a:cxn ang="0">
                    <a:pos x="connsiteX3" y="connsiteY3"/>
                  </a:cxn>
                </a:cxnLst>
                <a:rect l="l" t="t" r="r" b="b"/>
                <a:pathLst>
                  <a:path w="106680" h="65436">
                    <a:moveTo>
                      <a:pt x="0" y="0"/>
                    </a:moveTo>
                    <a:lnTo>
                      <a:pt x="106680" y="0"/>
                    </a:lnTo>
                    <a:lnTo>
                      <a:pt x="106680" y="65437"/>
                    </a:lnTo>
                    <a:lnTo>
                      <a:pt x="0" y="65437"/>
                    </a:lnTo>
                    <a:close/>
                  </a:path>
                </a:pathLst>
              </a:custGeom>
              <a:solidFill>
                <a:srgbClr val="006BB6"/>
              </a:solidFill>
              <a:ln w="9525" cap="flat">
                <a:noFill/>
                <a:prstDash val="solid"/>
                <a:miter/>
              </a:ln>
            </p:spPr>
            <p:txBody>
              <a:bodyPr rtlCol="0" anchor="ctr"/>
              <a:lstStyle/>
              <a:p>
                <a:endParaRPr lang="fr-CA"/>
              </a:p>
            </p:txBody>
          </p:sp>
          <p:sp>
            <p:nvSpPr>
              <p:cNvPr id="59" name="Forme libre : forme 58">
                <a:extLst>
                  <a:ext uri="{FF2B5EF4-FFF2-40B4-BE49-F238E27FC236}">
                    <a16:creationId xmlns:a16="http://schemas.microsoft.com/office/drawing/2014/main" id="{482E2B1A-8185-DEF6-D796-F0E1971FD410}"/>
                  </a:ext>
                </a:extLst>
              </p:cNvPr>
              <p:cNvSpPr/>
              <p:nvPr/>
            </p:nvSpPr>
            <p:spPr>
              <a:xfrm>
                <a:off x="9815704" y="7116494"/>
                <a:ext cx="52988" cy="59054"/>
              </a:xfrm>
              <a:custGeom>
                <a:avLst/>
                <a:gdLst>
                  <a:gd name="connsiteX0" fmla="*/ 26542 w 52988"/>
                  <a:gd name="connsiteY0" fmla="*/ 0 h 59054"/>
                  <a:gd name="connsiteX1" fmla="*/ 21113 w 52988"/>
                  <a:gd name="connsiteY1" fmla="*/ 7144 h 59054"/>
                  <a:gd name="connsiteX2" fmla="*/ 19875 w 52988"/>
                  <a:gd name="connsiteY2" fmla="*/ 20383 h 59054"/>
                  <a:gd name="connsiteX3" fmla="*/ 23589 w 52988"/>
                  <a:gd name="connsiteY3" fmla="*/ 30480 h 59054"/>
                  <a:gd name="connsiteX4" fmla="*/ 24066 w 52988"/>
                  <a:gd name="connsiteY4" fmla="*/ 40291 h 59054"/>
                  <a:gd name="connsiteX5" fmla="*/ 21113 w 52988"/>
                  <a:gd name="connsiteY5" fmla="*/ 40291 h 59054"/>
                  <a:gd name="connsiteX6" fmla="*/ 13398 w 52988"/>
                  <a:gd name="connsiteY6" fmla="*/ 23241 h 59054"/>
                  <a:gd name="connsiteX7" fmla="*/ 444 w 52988"/>
                  <a:gd name="connsiteY7" fmla="*/ 34100 h 59054"/>
                  <a:gd name="connsiteX8" fmla="*/ 4635 w 52988"/>
                  <a:gd name="connsiteY8" fmla="*/ 39529 h 59054"/>
                  <a:gd name="connsiteX9" fmla="*/ 6825 w 52988"/>
                  <a:gd name="connsiteY9" fmla="*/ 32766 h 59054"/>
                  <a:gd name="connsiteX10" fmla="*/ 15303 w 52988"/>
                  <a:gd name="connsiteY10" fmla="*/ 34480 h 59054"/>
                  <a:gd name="connsiteX11" fmla="*/ 17208 w 52988"/>
                  <a:gd name="connsiteY11" fmla="*/ 40291 h 59054"/>
                  <a:gd name="connsiteX12" fmla="*/ 11683 w 52988"/>
                  <a:gd name="connsiteY12" fmla="*/ 40291 h 59054"/>
                  <a:gd name="connsiteX13" fmla="*/ 11683 w 52988"/>
                  <a:gd name="connsiteY13" fmla="*/ 44387 h 59054"/>
                  <a:gd name="connsiteX14" fmla="*/ 22827 w 52988"/>
                  <a:gd name="connsiteY14" fmla="*/ 44387 h 59054"/>
                  <a:gd name="connsiteX15" fmla="*/ 16446 w 52988"/>
                  <a:gd name="connsiteY15" fmla="*/ 49625 h 59054"/>
                  <a:gd name="connsiteX16" fmla="*/ 22827 w 52988"/>
                  <a:gd name="connsiteY16" fmla="*/ 51816 h 59054"/>
                  <a:gd name="connsiteX17" fmla="*/ 26447 w 52988"/>
                  <a:gd name="connsiteY17" fmla="*/ 59055 h 59054"/>
                  <a:gd name="connsiteX18" fmla="*/ 26447 w 52988"/>
                  <a:gd name="connsiteY18" fmla="*/ 59055 h 59054"/>
                  <a:gd name="connsiteX19" fmla="*/ 30066 w 52988"/>
                  <a:gd name="connsiteY19" fmla="*/ 51816 h 59054"/>
                  <a:gd name="connsiteX20" fmla="*/ 36448 w 52988"/>
                  <a:gd name="connsiteY20" fmla="*/ 49625 h 59054"/>
                  <a:gd name="connsiteX21" fmla="*/ 30066 w 52988"/>
                  <a:gd name="connsiteY21" fmla="*/ 44387 h 59054"/>
                  <a:gd name="connsiteX22" fmla="*/ 41306 w 52988"/>
                  <a:gd name="connsiteY22" fmla="*/ 44387 h 59054"/>
                  <a:gd name="connsiteX23" fmla="*/ 41306 w 52988"/>
                  <a:gd name="connsiteY23" fmla="*/ 40291 h 59054"/>
                  <a:gd name="connsiteX24" fmla="*/ 35686 w 52988"/>
                  <a:gd name="connsiteY24" fmla="*/ 40291 h 59054"/>
                  <a:gd name="connsiteX25" fmla="*/ 37591 w 52988"/>
                  <a:gd name="connsiteY25" fmla="*/ 34480 h 59054"/>
                  <a:gd name="connsiteX26" fmla="*/ 46164 w 52988"/>
                  <a:gd name="connsiteY26" fmla="*/ 32766 h 59054"/>
                  <a:gd name="connsiteX27" fmla="*/ 48354 w 52988"/>
                  <a:gd name="connsiteY27" fmla="*/ 39529 h 59054"/>
                  <a:gd name="connsiteX28" fmla="*/ 52545 w 52988"/>
                  <a:gd name="connsiteY28" fmla="*/ 34100 h 59054"/>
                  <a:gd name="connsiteX29" fmla="*/ 39591 w 52988"/>
                  <a:gd name="connsiteY29" fmla="*/ 23241 h 59054"/>
                  <a:gd name="connsiteX30" fmla="*/ 31876 w 52988"/>
                  <a:gd name="connsiteY30" fmla="*/ 40291 h 59054"/>
                  <a:gd name="connsiteX31" fmla="*/ 28923 w 52988"/>
                  <a:gd name="connsiteY31" fmla="*/ 40291 h 59054"/>
                  <a:gd name="connsiteX32" fmla="*/ 29400 w 52988"/>
                  <a:gd name="connsiteY32" fmla="*/ 30480 h 59054"/>
                  <a:gd name="connsiteX33" fmla="*/ 33114 w 52988"/>
                  <a:gd name="connsiteY33" fmla="*/ 20383 h 59054"/>
                  <a:gd name="connsiteX34" fmla="*/ 31876 w 52988"/>
                  <a:gd name="connsiteY34" fmla="*/ 7144 h 59054"/>
                  <a:gd name="connsiteX35" fmla="*/ 26447 w 52988"/>
                  <a:gd name="connsiteY35" fmla="*/ 0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988" h="59054">
                    <a:moveTo>
                      <a:pt x="26542" y="0"/>
                    </a:moveTo>
                    <a:cubicBezTo>
                      <a:pt x="25780" y="1429"/>
                      <a:pt x="23970" y="3524"/>
                      <a:pt x="21113" y="7144"/>
                    </a:cubicBezTo>
                    <a:cubicBezTo>
                      <a:pt x="17684" y="11430"/>
                      <a:pt x="18255" y="17050"/>
                      <a:pt x="19875" y="20383"/>
                    </a:cubicBezTo>
                    <a:cubicBezTo>
                      <a:pt x="21780" y="24193"/>
                      <a:pt x="22827" y="27432"/>
                      <a:pt x="23589" y="30480"/>
                    </a:cubicBezTo>
                    <a:cubicBezTo>
                      <a:pt x="24732" y="34862"/>
                      <a:pt x="23970" y="40767"/>
                      <a:pt x="24066" y="40291"/>
                    </a:cubicBezTo>
                    <a:lnTo>
                      <a:pt x="21113" y="40291"/>
                    </a:lnTo>
                    <a:cubicBezTo>
                      <a:pt x="21113" y="33052"/>
                      <a:pt x="18827" y="26289"/>
                      <a:pt x="13398" y="23241"/>
                    </a:cubicBezTo>
                    <a:cubicBezTo>
                      <a:pt x="5682" y="18955"/>
                      <a:pt x="-1938" y="26384"/>
                      <a:pt x="444" y="34100"/>
                    </a:cubicBezTo>
                    <a:cubicBezTo>
                      <a:pt x="1682" y="38100"/>
                      <a:pt x="3968" y="39529"/>
                      <a:pt x="4635" y="39529"/>
                    </a:cubicBezTo>
                    <a:cubicBezTo>
                      <a:pt x="4635" y="39529"/>
                      <a:pt x="3587" y="35052"/>
                      <a:pt x="6825" y="32766"/>
                    </a:cubicBezTo>
                    <a:cubicBezTo>
                      <a:pt x="9873" y="30575"/>
                      <a:pt x="13588" y="31909"/>
                      <a:pt x="15303" y="34480"/>
                    </a:cubicBezTo>
                    <a:cubicBezTo>
                      <a:pt x="16922" y="36957"/>
                      <a:pt x="17208" y="40291"/>
                      <a:pt x="17208" y="40291"/>
                    </a:cubicBezTo>
                    <a:lnTo>
                      <a:pt x="11683" y="40291"/>
                    </a:lnTo>
                    <a:lnTo>
                      <a:pt x="11683" y="44387"/>
                    </a:lnTo>
                    <a:lnTo>
                      <a:pt x="22827" y="44387"/>
                    </a:lnTo>
                    <a:cubicBezTo>
                      <a:pt x="22827" y="44387"/>
                      <a:pt x="22542" y="50197"/>
                      <a:pt x="16446" y="49625"/>
                    </a:cubicBezTo>
                    <a:cubicBezTo>
                      <a:pt x="16446" y="49625"/>
                      <a:pt x="17208" y="54197"/>
                      <a:pt x="22827" y="51816"/>
                    </a:cubicBezTo>
                    <a:cubicBezTo>
                      <a:pt x="22827" y="51816"/>
                      <a:pt x="22542" y="56578"/>
                      <a:pt x="26447" y="59055"/>
                    </a:cubicBezTo>
                    <a:lnTo>
                      <a:pt x="26447" y="59055"/>
                    </a:lnTo>
                    <a:cubicBezTo>
                      <a:pt x="30352" y="56674"/>
                      <a:pt x="30066" y="51816"/>
                      <a:pt x="30066" y="51816"/>
                    </a:cubicBezTo>
                    <a:cubicBezTo>
                      <a:pt x="35781" y="54197"/>
                      <a:pt x="36448" y="49625"/>
                      <a:pt x="36448" y="49625"/>
                    </a:cubicBezTo>
                    <a:cubicBezTo>
                      <a:pt x="30352" y="50197"/>
                      <a:pt x="30066" y="44387"/>
                      <a:pt x="30066" y="44387"/>
                    </a:cubicBezTo>
                    <a:lnTo>
                      <a:pt x="41306" y="44387"/>
                    </a:lnTo>
                    <a:cubicBezTo>
                      <a:pt x="41306" y="44387"/>
                      <a:pt x="41306" y="40291"/>
                      <a:pt x="41306" y="40291"/>
                    </a:cubicBezTo>
                    <a:lnTo>
                      <a:pt x="35686" y="40291"/>
                    </a:lnTo>
                    <a:cubicBezTo>
                      <a:pt x="35686" y="40291"/>
                      <a:pt x="35972" y="36957"/>
                      <a:pt x="37591" y="34480"/>
                    </a:cubicBezTo>
                    <a:cubicBezTo>
                      <a:pt x="39306" y="31909"/>
                      <a:pt x="43116" y="30670"/>
                      <a:pt x="46164" y="32766"/>
                    </a:cubicBezTo>
                    <a:cubicBezTo>
                      <a:pt x="49402" y="35052"/>
                      <a:pt x="48354" y="39529"/>
                      <a:pt x="48354" y="39529"/>
                    </a:cubicBezTo>
                    <a:cubicBezTo>
                      <a:pt x="49021" y="39529"/>
                      <a:pt x="51212" y="38195"/>
                      <a:pt x="52545" y="34100"/>
                    </a:cubicBezTo>
                    <a:cubicBezTo>
                      <a:pt x="54927" y="26384"/>
                      <a:pt x="47307" y="18955"/>
                      <a:pt x="39591" y="23241"/>
                    </a:cubicBezTo>
                    <a:cubicBezTo>
                      <a:pt x="34162" y="26289"/>
                      <a:pt x="31876" y="33052"/>
                      <a:pt x="31876" y="40291"/>
                    </a:cubicBezTo>
                    <a:lnTo>
                      <a:pt x="28923" y="40291"/>
                    </a:lnTo>
                    <a:cubicBezTo>
                      <a:pt x="28923" y="40862"/>
                      <a:pt x="28257" y="34957"/>
                      <a:pt x="29400" y="30480"/>
                    </a:cubicBezTo>
                    <a:cubicBezTo>
                      <a:pt x="30257" y="27432"/>
                      <a:pt x="31305" y="24193"/>
                      <a:pt x="33114" y="20383"/>
                    </a:cubicBezTo>
                    <a:cubicBezTo>
                      <a:pt x="34734" y="17050"/>
                      <a:pt x="35305" y="11335"/>
                      <a:pt x="31876" y="7144"/>
                    </a:cubicBezTo>
                    <a:cubicBezTo>
                      <a:pt x="28923" y="3429"/>
                      <a:pt x="27209" y="1429"/>
                      <a:pt x="26447" y="0"/>
                    </a:cubicBezTo>
                    <a:close/>
                  </a:path>
                </a:pathLst>
              </a:custGeom>
              <a:solidFill>
                <a:srgbClr val="FFFFFF"/>
              </a:solidFill>
              <a:ln w="9525" cap="flat">
                <a:noFill/>
                <a:prstDash val="solid"/>
                <a:miter/>
              </a:ln>
            </p:spPr>
            <p:txBody>
              <a:bodyPr rtlCol="0" anchor="ctr"/>
              <a:lstStyle/>
              <a:p>
                <a:endParaRPr lang="fr-CA"/>
              </a:p>
            </p:txBody>
          </p:sp>
        </p:grpSp>
        <p:grpSp>
          <p:nvGrpSpPr>
            <p:cNvPr id="60" name="Graphique 3">
              <a:extLst>
                <a:ext uri="{FF2B5EF4-FFF2-40B4-BE49-F238E27FC236}">
                  <a16:creationId xmlns:a16="http://schemas.microsoft.com/office/drawing/2014/main" id="{83EA84CA-48CF-574C-80B3-022872979076}"/>
                </a:ext>
              </a:extLst>
            </p:cNvPr>
            <p:cNvGrpSpPr/>
            <p:nvPr/>
          </p:nvGrpSpPr>
          <p:grpSpPr>
            <a:xfrm>
              <a:off x="9651079" y="7209553"/>
              <a:ext cx="244506" cy="65341"/>
              <a:chOff x="9651079" y="7209553"/>
              <a:chExt cx="244506" cy="65341"/>
            </a:xfrm>
          </p:grpSpPr>
          <p:sp>
            <p:nvSpPr>
              <p:cNvPr id="61" name="Forme libre : forme 60">
                <a:extLst>
                  <a:ext uri="{FF2B5EF4-FFF2-40B4-BE49-F238E27FC236}">
                    <a16:creationId xmlns:a16="http://schemas.microsoft.com/office/drawing/2014/main" id="{CA504B3C-6527-3326-6208-7C9D61BD9471}"/>
                  </a:ext>
                </a:extLst>
              </p:cNvPr>
              <p:cNvSpPr/>
              <p:nvPr/>
            </p:nvSpPr>
            <p:spPr>
              <a:xfrm>
                <a:off x="9651079" y="7209553"/>
                <a:ext cx="106680" cy="65341"/>
              </a:xfrm>
              <a:custGeom>
                <a:avLst/>
                <a:gdLst>
                  <a:gd name="connsiteX0" fmla="*/ 0 w 106680"/>
                  <a:gd name="connsiteY0" fmla="*/ 0 h 65341"/>
                  <a:gd name="connsiteX1" fmla="*/ 106680 w 106680"/>
                  <a:gd name="connsiteY1" fmla="*/ 0 h 65341"/>
                  <a:gd name="connsiteX2" fmla="*/ 106680 w 106680"/>
                  <a:gd name="connsiteY2" fmla="*/ 65342 h 65341"/>
                  <a:gd name="connsiteX3" fmla="*/ 0 w 106680"/>
                  <a:gd name="connsiteY3" fmla="*/ 65342 h 65341"/>
                </a:gdLst>
                <a:ahLst/>
                <a:cxnLst>
                  <a:cxn ang="0">
                    <a:pos x="connsiteX0" y="connsiteY0"/>
                  </a:cxn>
                  <a:cxn ang="0">
                    <a:pos x="connsiteX1" y="connsiteY1"/>
                  </a:cxn>
                  <a:cxn ang="0">
                    <a:pos x="connsiteX2" y="connsiteY2"/>
                  </a:cxn>
                  <a:cxn ang="0">
                    <a:pos x="connsiteX3" y="connsiteY3"/>
                  </a:cxn>
                </a:cxnLst>
                <a:rect l="l" t="t" r="r" b="b"/>
                <a:pathLst>
                  <a:path w="106680" h="65341">
                    <a:moveTo>
                      <a:pt x="0" y="0"/>
                    </a:moveTo>
                    <a:lnTo>
                      <a:pt x="106680" y="0"/>
                    </a:lnTo>
                    <a:lnTo>
                      <a:pt x="106680" y="65342"/>
                    </a:lnTo>
                    <a:lnTo>
                      <a:pt x="0" y="65342"/>
                    </a:lnTo>
                    <a:close/>
                  </a:path>
                </a:pathLst>
              </a:custGeom>
              <a:solidFill>
                <a:srgbClr val="006BB6"/>
              </a:solidFill>
              <a:ln w="9525" cap="flat">
                <a:noFill/>
                <a:prstDash val="solid"/>
                <a:miter/>
              </a:ln>
            </p:spPr>
            <p:txBody>
              <a:bodyPr rtlCol="0" anchor="ctr"/>
              <a:lstStyle/>
              <a:p>
                <a:endParaRPr lang="fr-CA"/>
              </a:p>
            </p:txBody>
          </p:sp>
          <p:sp>
            <p:nvSpPr>
              <p:cNvPr id="62" name="Forme libre : forme 61">
                <a:extLst>
                  <a:ext uri="{FF2B5EF4-FFF2-40B4-BE49-F238E27FC236}">
                    <a16:creationId xmlns:a16="http://schemas.microsoft.com/office/drawing/2014/main" id="{403A8B4C-B905-0FA2-0EAD-385BC6BC712A}"/>
                  </a:ext>
                </a:extLst>
              </p:cNvPr>
              <p:cNvSpPr/>
              <p:nvPr/>
            </p:nvSpPr>
            <p:spPr>
              <a:xfrm>
                <a:off x="9677972" y="7212982"/>
                <a:ext cx="53016" cy="59055"/>
              </a:xfrm>
              <a:custGeom>
                <a:avLst/>
                <a:gdLst>
                  <a:gd name="connsiteX0" fmla="*/ 26447 w 53016"/>
                  <a:gd name="connsiteY0" fmla="*/ 0 h 59055"/>
                  <a:gd name="connsiteX1" fmla="*/ 21018 w 53016"/>
                  <a:gd name="connsiteY1" fmla="*/ 7144 h 59055"/>
                  <a:gd name="connsiteX2" fmla="*/ 19875 w 53016"/>
                  <a:gd name="connsiteY2" fmla="*/ 20383 h 59055"/>
                  <a:gd name="connsiteX3" fmla="*/ 23589 w 53016"/>
                  <a:gd name="connsiteY3" fmla="*/ 30480 h 59055"/>
                  <a:gd name="connsiteX4" fmla="*/ 24066 w 53016"/>
                  <a:gd name="connsiteY4" fmla="*/ 40291 h 59055"/>
                  <a:gd name="connsiteX5" fmla="*/ 21113 w 53016"/>
                  <a:gd name="connsiteY5" fmla="*/ 40291 h 59055"/>
                  <a:gd name="connsiteX6" fmla="*/ 13398 w 53016"/>
                  <a:gd name="connsiteY6" fmla="*/ 23241 h 59055"/>
                  <a:gd name="connsiteX7" fmla="*/ 444 w 53016"/>
                  <a:gd name="connsiteY7" fmla="*/ 34100 h 59055"/>
                  <a:gd name="connsiteX8" fmla="*/ 4635 w 53016"/>
                  <a:gd name="connsiteY8" fmla="*/ 39529 h 59055"/>
                  <a:gd name="connsiteX9" fmla="*/ 6825 w 53016"/>
                  <a:gd name="connsiteY9" fmla="*/ 32766 h 59055"/>
                  <a:gd name="connsiteX10" fmla="*/ 15303 w 53016"/>
                  <a:gd name="connsiteY10" fmla="*/ 34480 h 59055"/>
                  <a:gd name="connsiteX11" fmla="*/ 17208 w 53016"/>
                  <a:gd name="connsiteY11" fmla="*/ 40291 h 59055"/>
                  <a:gd name="connsiteX12" fmla="*/ 11683 w 53016"/>
                  <a:gd name="connsiteY12" fmla="*/ 40291 h 59055"/>
                  <a:gd name="connsiteX13" fmla="*/ 11683 w 53016"/>
                  <a:gd name="connsiteY13" fmla="*/ 44387 h 59055"/>
                  <a:gd name="connsiteX14" fmla="*/ 22827 w 53016"/>
                  <a:gd name="connsiteY14" fmla="*/ 44387 h 59055"/>
                  <a:gd name="connsiteX15" fmla="*/ 16446 w 53016"/>
                  <a:gd name="connsiteY15" fmla="*/ 49625 h 59055"/>
                  <a:gd name="connsiteX16" fmla="*/ 22827 w 53016"/>
                  <a:gd name="connsiteY16" fmla="*/ 51816 h 59055"/>
                  <a:gd name="connsiteX17" fmla="*/ 26447 w 53016"/>
                  <a:gd name="connsiteY17" fmla="*/ 59055 h 59055"/>
                  <a:gd name="connsiteX18" fmla="*/ 26447 w 53016"/>
                  <a:gd name="connsiteY18" fmla="*/ 59055 h 59055"/>
                  <a:gd name="connsiteX19" fmla="*/ 30066 w 53016"/>
                  <a:gd name="connsiteY19" fmla="*/ 51816 h 59055"/>
                  <a:gd name="connsiteX20" fmla="*/ 36543 w 53016"/>
                  <a:gd name="connsiteY20" fmla="*/ 49625 h 59055"/>
                  <a:gd name="connsiteX21" fmla="*/ 30066 w 53016"/>
                  <a:gd name="connsiteY21" fmla="*/ 44387 h 59055"/>
                  <a:gd name="connsiteX22" fmla="*/ 41211 w 53016"/>
                  <a:gd name="connsiteY22" fmla="*/ 44387 h 59055"/>
                  <a:gd name="connsiteX23" fmla="*/ 41211 w 53016"/>
                  <a:gd name="connsiteY23" fmla="*/ 40291 h 59055"/>
                  <a:gd name="connsiteX24" fmla="*/ 35686 w 53016"/>
                  <a:gd name="connsiteY24" fmla="*/ 40291 h 59055"/>
                  <a:gd name="connsiteX25" fmla="*/ 37591 w 53016"/>
                  <a:gd name="connsiteY25" fmla="*/ 34480 h 59055"/>
                  <a:gd name="connsiteX26" fmla="*/ 46164 w 53016"/>
                  <a:gd name="connsiteY26" fmla="*/ 32766 h 59055"/>
                  <a:gd name="connsiteX27" fmla="*/ 48354 w 53016"/>
                  <a:gd name="connsiteY27" fmla="*/ 39529 h 59055"/>
                  <a:gd name="connsiteX28" fmla="*/ 52545 w 53016"/>
                  <a:gd name="connsiteY28" fmla="*/ 34100 h 59055"/>
                  <a:gd name="connsiteX29" fmla="*/ 39591 w 53016"/>
                  <a:gd name="connsiteY29" fmla="*/ 23241 h 59055"/>
                  <a:gd name="connsiteX30" fmla="*/ 31876 w 53016"/>
                  <a:gd name="connsiteY30" fmla="*/ 40291 h 59055"/>
                  <a:gd name="connsiteX31" fmla="*/ 28923 w 53016"/>
                  <a:gd name="connsiteY31" fmla="*/ 40291 h 59055"/>
                  <a:gd name="connsiteX32" fmla="*/ 29400 w 53016"/>
                  <a:gd name="connsiteY32" fmla="*/ 30480 h 59055"/>
                  <a:gd name="connsiteX33" fmla="*/ 33114 w 53016"/>
                  <a:gd name="connsiteY33" fmla="*/ 20383 h 59055"/>
                  <a:gd name="connsiteX34" fmla="*/ 31876 w 53016"/>
                  <a:gd name="connsiteY34" fmla="*/ 7144 h 59055"/>
                  <a:gd name="connsiteX35" fmla="*/ 26447 w 53016"/>
                  <a:gd name="connsiteY35" fmla="*/ 0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016" h="59055">
                    <a:moveTo>
                      <a:pt x="26447" y="0"/>
                    </a:moveTo>
                    <a:cubicBezTo>
                      <a:pt x="25685" y="1429"/>
                      <a:pt x="23970" y="3524"/>
                      <a:pt x="21018" y="7144"/>
                    </a:cubicBezTo>
                    <a:cubicBezTo>
                      <a:pt x="17589" y="11335"/>
                      <a:pt x="18160" y="17050"/>
                      <a:pt x="19875" y="20383"/>
                    </a:cubicBezTo>
                    <a:cubicBezTo>
                      <a:pt x="21684" y="24289"/>
                      <a:pt x="22827" y="27432"/>
                      <a:pt x="23589" y="30480"/>
                    </a:cubicBezTo>
                    <a:cubicBezTo>
                      <a:pt x="24732" y="34862"/>
                      <a:pt x="23970" y="40862"/>
                      <a:pt x="24066" y="40291"/>
                    </a:cubicBezTo>
                    <a:lnTo>
                      <a:pt x="21113" y="40291"/>
                    </a:lnTo>
                    <a:cubicBezTo>
                      <a:pt x="21113" y="33052"/>
                      <a:pt x="18827" y="26289"/>
                      <a:pt x="13398" y="23241"/>
                    </a:cubicBezTo>
                    <a:cubicBezTo>
                      <a:pt x="5682" y="18955"/>
                      <a:pt x="-1938" y="26384"/>
                      <a:pt x="444" y="34100"/>
                    </a:cubicBezTo>
                    <a:cubicBezTo>
                      <a:pt x="1682" y="38100"/>
                      <a:pt x="4063" y="39529"/>
                      <a:pt x="4635" y="39529"/>
                    </a:cubicBezTo>
                    <a:cubicBezTo>
                      <a:pt x="4635" y="39529"/>
                      <a:pt x="3587" y="35052"/>
                      <a:pt x="6825" y="32766"/>
                    </a:cubicBezTo>
                    <a:cubicBezTo>
                      <a:pt x="9873" y="30671"/>
                      <a:pt x="13588" y="31909"/>
                      <a:pt x="15303" y="34480"/>
                    </a:cubicBezTo>
                    <a:cubicBezTo>
                      <a:pt x="16922" y="36957"/>
                      <a:pt x="17208" y="40291"/>
                      <a:pt x="17208" y="40291"/>
                    </a:cubicBezTo>
                    <a:lnTo>
                      <a:pt x="11683" y="40291"/>
                    </a:lnTo>
                    <a:lnTo>
                      <a:pt x="11683" y="44387"/>
                    </a:lnTo>
                    <a:lnTo>
                      <a:pt x="22827" y="44387"/>
                    </a:lnTo>
                    <a:cubicBezTo>
                      <a:pt x="22827" y="44387"/>
                      <a:pt x="22542" y="50197"/>
                      <a:pt x="16446" y="49625"/>
                    </a:cubicBezTo>
                    <a:cubicBezTo>
                      <a:pt x="16446" y="49625"/>
                      <a:pt x="17208" y="54197"/>
                      <a:pt x="22827" y="51816"/>
                    </a:cubicBezTo>
                    <a:cubicBezTo>
                      <a:pt x="22827" y="51816"/>
                      <a:pt x="22542" y="56578"/>
                      <a:pt x="26447" y="59055"/>
                    </a:cubicBezTo>
                    <a:lnTo>
                      <a:pt x="26447" y="59055"/>
                    </a:lnTo>
                    <a:cubicBezTo>
                      <a:pt x="30352" y="56674"/>
                      <a:pt x="30066" y="51816"/>
                      <a:pt x="30066" y="51816"/>
                    </a:cubicBezTo>
                    <a:cubicBezTo>
                      <a:pt x="35781" y="54197"/>
                      <a:pt x="36543" y="49625"/>
                      <a:pt x="36543" y="49625"/>
                    </a:cubicBezTo>
                    <a:cubicBezTo>
                      <a:pt x="30447" y="50197"/>
                      <a:pt x="30066" y="44387"/>
                      <a:pt x="30066" y="44387"/>
                    </a:cubicBezTo>
                    <a:lnTo>
                      <a:pt x="41211" y="44387"/>
                    </a:lnTo>
                    <a:cubicBezTo>
                      <a:pt x="41211" y="44387"/>
                      <a:pt x="41211" y="40291"/>
                      <a:pt x="41211" y="40291"/>
                    </a:cubicBezTo>
                    <a:lnTo>
                      <a:pt x="35686" y="40291"/>
                    </a:lnTo>
                    <a:cubicBezTo>
                      <a:pt x="35686" y="40291"/>
                      <a:pt x="35972" y="36957"/>
                      <a:pt x="37591" y="34480"/>
                    </a:cubicBezTo>
                    <a:cubicBezTo>
                      <a:pt x="39306" y="31909"/>
                      <a:pt x="43116" y="30671"/>
                      <a:pt x="46164" y="32766"/>
                    </a:cubicBezTo>
                    <a:cubicBezTo>
                      <a:pt x="49402" y="35052"/>
                      <a:pt x="48354" y="39529"/>
                      <a:pt x="48354" y="39529"/>
                    </a:cubicBezTo>
                    <a:cubicBezTo>
                      <a:pt x="49021" y="39529"/>
                      <a:pt x="51212" y="38195"/>
                      <a:pt x="52545" y="34100"/>
                    </a:cubicBezTo>
                    <a:cubicBezTo>
                      <a:pt x="55022" y="26384"/>
                      <a:pt x="47307" y="18955"/>
                      <a:pt x="39591" y="23241"/>
                    </a:cubicBezTo>
                    <a:cubicBezTo>
                      <a:pt x="34162" y="26289"/>
                      <a:pt x="31876" y="33052"/>
                      <a:pt x="31876" y="40291"/>
                    </a:cubicBezTo>
                    <a:lnTo>
                      <a:pt x="28923" y="40291"/>
                    </a:lnTo>
                    <a:cubicBezTo>
                      <a:pt x="28923" y="40862"/>
                      <a:pt x="28257" y="34957"/>
                      <a:pt x="29400" y="30480"/>
                    </a:cubicBezTo>
                    <a:cubicBezTo>
                      <a:pt x="30257" y="27432"/>
                      <a:pt x="31305" y="24194"/>
                      <a:pt x="33114" y="20383"/>
                    </a:cubicBezTo>
                    <a:cubicBezTo>
                      <a:pt x="34734" y="17050"/>
                      <a:pt x="35305" y="11335"/>
                      <a:pt x="31876" y="7144"/>
                    </a:cubicBezTo>
                    <a:cubicBezTo>
                      <a:pt x="28923" y="3429"/>
                      <a:pt x="27209" y="1429"/>
                      <a:pt x="26447" y="0"/>
                    </a:cubicBezTo>
                    <a:close/>
                  </a:path>
                </a:pathLst>
              </a:custGeom>
              <a:solidFill>
                <a:srgbClr val="FFFFFF"/>
              </a:solidFill>
              <a:ln w="9525" cap="flat">
                <a:noFill/>
                <a:prstDash val="solid"/>
                <a:miter/>
              </a:ln>
            </p:spPr>
            <p:txBody>
              <a:bodyPr rtlCol="0" anchor="ctr"/>
              <a:lstStyle/>
              <a:p>
                <a:endParaRPr lang="fr-CA"/>
              </a:p>
            </p:txBody>
          </p:sp>
          <p:sp>
            <p:nvSpPr>
              <p:cNvPr id="63" name="Forme libre : forme 62">
                <a:extLst>
                  <a:ext uri="{FF2B5EF4-FFF2-40B4-BE49-F238E27FC236}">
                    <a16:creationId xmlns:a16="http://schemas.microsoft.com/office/drawing/2014/main" id="{1BD4227B-FF4B-1213-3824-4237BE9ABCE2}"/>
                  </a:ext>
                </a:extLst>
              </p:cNvPr>
              <p:cNvSpPr/>
              <p:nvPr/>
            </p:nvSpPr>
            <p:spPr>
              <a:xfrm>
                <a:off x="9788906" y="7209553"/>
                <a:ext cx="106680" cy="65341"/>
              </a:xfrm>
              <a:custGeom>
                <a:avLst/>
                <a:gdLst>
                  <a:gd name="connsiteX0" fmla="*/ 0 w 106680"/>
                  <a:gd name="connsiteY0" fmla="*/ 0 h 65341"/>
                  <a:gd name="connsiteX1" fmla="*/ 106680 w 106680"/>
                  <a:gd name="connsiteY1" fmla="*/ 0 h 65341"/>
                  <a:gd name="connsiteX2" fmla="*/ 106680 w 106680"/>
                  <a:gd name="connsiteY2" fmla="*/ 65342 h 65341"/>
                  <a:gd name="connsiteX3" fmla="*/ 0 w 106680"/>
                  <a:gd name="connsiteY3" fmla="*/ 65342 h 65341"/>
                </a:gdLst>
                <a:ahLst/>
                <a:cxnLst>
                  <a:cxn ang="0">
                    <a:pos x="connsiteX0" y="connsiteY0"/>
                  </a:cxn>
                  <a:cxn ang="0">
                    <a:pos x="connsiteX1" y="connsiteY1"/>
                  </a:cxn>
                  <a:cxn ang="0">
                    <a:pos x="connsiteX2" y="connsiteY2"/>
                  </a:cxn>
                  <a:cxn ang="0">
                    <a:pos x="connsiteX3" y="connsiteY3"/>
                  </a:cxn>
                </a:cxnLst>
                <a:rect l="l" t="t" r="r" b="b"/>
                <a:pathLst>
                  <a:path w="106680" h="65341">
                    <a:moveTo>
                      <a:pt x="0" y="0"/>
                    </a:moveTo>
                    <a:lnTo>
                      <a:pt x="106680" y="0"/>
                    </a:lnTo>
                    <a:lnTo>
                      <a:pt x="106680" y="65342"/>
                    </a:lnTo>
                    <a:lnTo>
                      <a:pt x="0" y="65342"/>
                    </a:lnTo>
                    <a:close/>
                  </a:path>
                </a:pathLst>
              </a:custGeom>
              <a:solidFill>
                <a:srgbClr val="006BB6"/>
              </a:solidFill>
              <a:ln w="9525" cap="flat">
                <a:noFill/>
                <a:prstDash val="solid"/>
                <a:miter/>
              </a:ln>
            </p:spPr>
            <p:txBody>
              <a:bodyPr rtlCol="0" anchor="ctr"/>
              <a:lstStyle/>
              <a:p>
                <a:endParaRPr lang="fr-CA"/>
              </a:p>
            </p:txBody>
          </p:sp>
          <p:sp>
            <p:nvSpPr>
              <p:cNvPr id="64" name="Forme libre : forme 63">
                <a:extLst>
                  <a:ext uri="{FF2B5EF4-FFF2-40B4-BE49-F238E27FC236}">
                    <a16:creationId xmlns:a16="http://schemas.microsoft.com/office/drawing/2014/main" id="{613DEB68-890F-B33C-D850-E26AFDFA529C}"/>
                  </a:ext>
                </a:extLst>
              </p:cNvPr>
              <p:cNvSpPr/>
              <p:nvPr/>
            </p:nvSpPr>
            <p:spPr>
              <a:xfrm>
                <a:off x="9815704" y="7212982"/>
                <a:ext cx="52988" cy="59055"/>
              </a:xfrm>
              <a:custGeom>
                <a:avLst/>
                <a:gdLst>
                  <a:gd name="connsiteX0" fmla="*/ 26542 w 52988"/>
                  <a:gd name="connsiteY0" fmla="*/ 0 h 59055"/>
                  <a:gd name="connsiteX1" fmla="*/ 21113 w 52988"/>
                  <a:gd name="connsiteY1" fmla="*/ 7144 h 59055"/>
                  <a:gd name="connsiteX2" fmla="*/ 19875 w 52988"/>
                  <a:gd name="connsiteY2" fmla="*/ 20383 h 59055"/>
                  <a:gd name="connsiteX3" fmla="*/ 23589 w 52988"/>
                  <a:gd name="connsiteY3" fmla="*/ 30480 h 59055"/>
                  <a:gd name="connsiteX4" fmla="*/ 24066 w 52988"/>
                  <a:gd name="connsiteY4" fmla="*/ 40291 h 59055"/>
                  <a:gd name="connsiteX5" fmla="*/ 21113 w 52988"/>
                  <a:gd name="connsiteY5" fmla="*/ 40291 h 59055"/>
                  <a:gd name="connsiteX6" fmla="*/ 13398 w 52988"/>
                  <a:gd name="connsiteY6" fmla="*/ 23241 h 59055"/>
                  <a:gd name="connsiteX7" fmla="*/ 444 w 52988"/>
                  <a:gd name="connsiteY7" fmla="*/ 34100 h 59055"/>
                  <a:gd name="connsiteX8" fmla="*/ 4635 w 52988"/>
                  <a:gd name="connsiteY8" fmla="*/ 39529 h 59055"/>
                  <a:gd name="connsiteX9" fmla="*/ 6825 w 52988"/>
                  <a:gd name="connsiteY9" fmla="*/ 32766 h 59055"/>
                  <a:gd name="connsiteX10" fmla="*/ 15303 w 52988"/>
                  <a:gd name="connsiteY10" fmla="*/ 34480 h 59055"/>
                  <a:gd name="connsiteX11" fmla="*/ 17208 w 52988"/>
                  <a:gd name="connsiteY11" fmla="*/ 40291 h 59055"/>
                  <a:gd name="connsiteX12" fmla="*/ 11683 w 52988"/>
                  <a:gd name="connsiteY12" fmla="*/ 40291 h 59055"/>
                  <a:gd name="connsiteX13" fmla="*/ 11683 w 52988"/>
                  <a:gd name="connsiteY13" fmla="*/ 44387 h 59055"/>
                  <a:gd name="connsiteX14" fmla="*/ 22827 w 52988"/>
                  <a:gd name="connsiteY14" fmla="*/ 44387 h 59055"/>
                  <a:gd name="connsiteX15" fmla="*/ 16446 w 52988"/>
                  <a:gd name="connsiteY15" fmla="*/ 49625 h 59055"/>
                  <a:gd name="connsiteX16" fmla="*/ 22827 w 52988"/>
                  <a:gd name="connsiteY16" fmla="*/ 51816 h 59055"/>
                  <a:gd name="connsiteX17" fmla="*/ 26447 w 52988"/>
                  <a:gd name="connsiteY17" fmla="*/ 59055 h 59055"/>
                  <a:gd name="connsiteX18" fmla="*/ 26447 w 52988"/>
                  <a:gd name="connsiteY18" fmla="*/ 59055 h 59055"/>
                  <a:gd name="connsiteX19" fmla="*/ 30066 w 52988"/>
                  <a:gd name="connsiteY19" fmla="*/ 51816 h 59055"/>
                  <a:gd name="connsiteX20" fmla="*/ 36448 w 52988"/>
                  <a:gd name="connsiteY20" fmla="*/ 49625 h 59055"/>
                  <a:gd name="connsiteX21" fmla="*/ 30066 w 52988"/>
                  <a:gd name="connsiteY21" fmla="*/ 44387 h 59055"/>
                  <a:gd name="connsiteX22" fmla="*/ 41306 w 52988"/>
                  <a:gd name="connsiteY22" fmla="*/ 44387 h 59055"/>
                  <a:gd name="connsiteX23" fmla="*/ 41306 w 52988"/>
                  <a:gd name="connsiteY23" fmla="*/ 40291 h 59055"/>
                  <a:gd name="connsiteX24" fmla="*/ 35686 w 52988"/>
                  <a:gd name="connsiteY24" fmla="*/ 40291 h 59055"/>
                  <a:gd name="connsiteX25" fmla="*/ 37591 w 52988"/>
                  <a:gd name="connsiteY25" fmla="*/ 34480 h 59055"/>
                  <a:gd name="connsiteX26" fmla="*/ 46164 w 52988"/>
                  <a:gd name="connsiteY26" fmla="*/ 32766 h 59055"/>
                  <a:gd name="connsiteX27" fmla="*/ 48354 w 52988"/>
                  <a:gd name="connsiteY27" fmla="*/ 39529 h 59055"/>
                  <a:gd name="connsiteX28" fmla="*/ 52545 w 52988"/>
                  <a:gd name="connsiteY28" fmla="*/ 34100 h 59055"/>
                  <a:gd name="connsiteX29" fmla="*/ 39591 w 52988"/>
                  <a:gd name="connsiteY29" fmla="*/ 23241 h 59055"/>
                  <a:gd name="connsiteX30" fmla="*/ 31876 w 52988"/>
                  <a:gd name="connsiteY30" fmla="*/ 40291 h 59055"/>
                  <a:gd name="connsiteX31" fmla="*/ 28923 w 52988"/>
                  <a:gd name="connsiteY31" fmla="*/ 40291 h 59055"/>
                  <a:gd name="connsiteX32" fmla="*/ 29400 w 52988"/>
                  <a:gd name="connsiteY32" fmla="*/ 30480 h 59055"/>
                  <a:gd name="connsiteX33" fmla="*/ 33114 w 52988"/>
                  <a:gd name="connsiteY33" fmla="*/ 20383 h 59055"/>
                  <a:gd name="connsiteX34" fmla="*/ 31876 w 52988"/>
                  <a:gd name="connsiteY34" fmla="*/ 7144 h 59055"/>
                  <a:gd name="connsiteX35" fmla="*/ 26447 w 52988"/>
                  <a:gd name="connsiteY35" fmla="*/ 0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988" h="59055">
                    <a:moveTo>
                      <a:pt x="26542" y="0"/>
                    </a:moveTo>
                    <a:cubicBezTo>
                      <a:pt x="25780" y="1429"/>
                      <a:pt x="23970" y="3524"/>
                      <a:pt x="21113" y="7144"/>
                    </a:cubicBezTo>
                    <a:cubicBezTo>
                      <a:pt x="17684" y="11335"/>
                      <a:pt x="18255" y="17050"/>
                      <a:pt x="19875" y="20383"/>
                    </a:cubicBezTo>
                    <a:cubicBezTo>
                      <a:pt x="21780" y="24289"/>
                      <a:pt x="22827" y="27432"/>
                      <a:pt x="23589" y="30480"/>
                    </a:cubicBezTo>
                    <a:cubicBezTo>
                      <a:pt x="24732" y="34862"/>
                      <a:pt x="23970" y="40862"/>
                      <a:pt x="24066" y="40291"/>
                    </a:cubicBezTo>
                    <a:lnTo>
                      <a:pt x="21113" y="40291"/>
                    </a:lnTo>
                    <a:cubicBezTo>
                      <a:pt x="21113" y="33052"/>
                      <a:pt x="18827" y="26289"/>
                      <a:pt x="13398" y="23241"/>
                    </a:cubicBezTo>
                    <a:cubicBezTo>
                      <a:pt x="5682" y="18955"/>
                      <a:pt x="-1938" y="26384"/>
                      <a:pt x="444" y="34100"/>
                    </a:cubicBezTo>
                    <a:cubicBezTo>
                      <a:pt x="1682" y="38100"/>
                      <a:pt x="3968" y="39529"/>
                      <a:pt x="4635" y="39529"/>
                    </a:cubicBezTo>
                    <a:cubicBezTo>
                      <a:pt x="4635" y="39529"/>
                      <a:pt x="3587" y="35052"/>
                      <a:pt x="6825" y="32766"/>
                    </a:cubicBezTo>
                    <a:cubicBezTo>
                      <a:pt x="9873" y="30671"/>
                      <a:pt x="13588" y="31909"/>
                      <a:pt x="15303" y="34480"/>
                    </a:cubicBezTo>
                    <a:cubicBezTo>
                      <a:pt x="16922" y="36957"/>
                      <a:pt x="17208" y="40291"/>
                      <a:pt x="17208" y="40291"/>
                    </a:cubicBezTo>
                    <a:lnTo>
                      <a:pt x="11683" y="40291"/>
                    </a:lnTo>
                    <a:lnTo>
                      <a:pt x="11683" y="44387"/>
                    </a:lnTo>
                    <a:lnTo>
                      <a:pt x="22827" y="44387"/>
                    </a:lnTo>
                    <a:cubicBezTo>
                      <a:pt x="22827" y="44387"/>
                      <a:pt x="22542" y="50197"/>
                      <a:pt x="16446" y="49625"/>
                    </a:cubicBezTo>
                    <a:cubicBezTo>
                      <a:pt x="16446" y="49625"/>
                      <a:pt x="17208" y="54197"/>
                      <a:pt x="22827" y="51816"/>
                    </a:cubicBezTo>
                    <a:cubicBezTo>
                      <a:pt x="22827" y="51816"/>
                      <a:pt x="22542" y="56578"/>
                      <a:pt x="26447" y="59055"/>
                    </a:cubicBezTo>
                    <a:lnTo>
                      <a:pt x="26447" y="59055"/>
                    </a:lnTo>
                    <a:cubicBezTo>
                      <a:pt x="30352" y="56674"/>
                      <a:pt x="30066" y="51816"/>
                      <a:pt x="30066" y="51816"/>
                    </a:cubicBezTo>
                    <a:cubicBezTo>
                      <a:pt x="35781" y="54197"/>
                      <a:pt x="36448" y="49625"/>
                      <a:pt x="36448" y="49625"/>
                    </a:cubicBezTo>
                    <a:cubicBezTo>
                      <a:pt x="30352" y="50197"/>
                      <a:pt x="30066" y="44387"/>
                      <a:pt x="30066" y="44387"/>
                    </a:cubicBezTo>
                    <a:lnTo>
                      <a:pt x="41306" y="44387"/>
                    </a:lnTo>
                    <a:cubicBezTo>
                      <a:pt x="41306" y="44387"/>
                      <a:pt x="41306" y="40291"/>
                      <a:pt x="41306" y="40291"/>
                    </a:cubicBezTo>
                    <a:lnTo>
                      <a:pt x="35686" y="40291"/>
                    </a:lnTo>
                    <a:cubicBezTo>
                      <a:pt x="35686" y="40291"/>
                      <a:pt x="35972" y="36957"/>
                      <a:pt x="37591" y="34480"/>
                    </a:cubicBezTo>
                    <a:cubicBezTo>
                      <a:pt x="39306" y="31909"/>
                      <a:pt x="43116" y="30671"/>
                      <a:pt x="46164" y="32766"/>
                    </a:cubicBezTo>
                    <a:cubicBezTo>
                      <a:pt x="49402" y="35052"/>
                      <a:pt x="48354" y="39529"/>
                      <a:pt x="48354" y="39529"/>
                    </a:cubicBezTo>
                    <a:cubicBezTo>
                      <a:pt x="49021" y="39529"/>
                      <a:pt x="51212" y="38195"/>
                      <a:pt x="52545" y="34100"/>
                    </a:cubicBezTo>
                    <a:cubicBezTo>
                      <a:pt x="54927" y="26384"/>
                      <a:pt x="47307" y="18955"/>
                      <a:pt x="39591" y="23241"/>
                    </a:cubicBezTo>
                    <a:cubicBezTo>
                      <a:pt x="34162" y="26289"/>
                      <a:pt x="31876" y="33052"/>
                      <a:pt x="31876" y="40291"/>
                    </a:cubicBezTo>
                    <a:lnTo>
                      <a:pt x="28923" y="40291"/>
                    </a:lnTo>
                    <a:cubicBezTo>
                      <a:pt x="28923" y="40862"/>
                      <a:pt x="28257" y="34957"/>
                      <a:pt x="29400" y="30480"/>
                    </a:cubicBezTo>
                    <a:cubicBezTo>
                      <a:pt x="30257" y="27432"/>
                      <a:pt x="31305" y="24194"/>
                      <a:pt x="33114" y="20383"/>
                    </a:cubicBezTo>
                    <a:cubicBezTo>
                      <a:pt x="34734" y="17050"/>
                      <a:pt x="35305" y="11335"/>
                      <a:pt x="31876" y="7144"/>
                    </a:cubicBezTo>
                    <a:cubicBezTo>
                      <a:pt x="28923" y="3429"/>
                      <a:pt x="27209" y="1429"/>
                      <a:pt x="26447" y="0"/>
                    </a:cubicBezTo>
                    <a:close/>
                  </a:path>
                </a:pathLst>
              </a:custGeom>
              <a:solidFill>
                <a:srgbClr val="FFFFFF"/>
              </a:solidFill>
              <a:ln w="9525" cap="flat">
                <a:noFill/>
                <a:prstDash val="solid"/>
                <a:miter/>
              </a:ln>
            </p:spPr>
            <p:txBody>
              <a:bodyPr rtlCol="0" anchor="ctr"/>
              <a:lstStyle/>
              <a:p>
                <a:endParaRPr lang="fr-CA"/>
              </a:p>
            </p:txBody>
          </p:sp>
        </p:grpSp>
      </p:grpSp>
    </p:spTree>
    <p:extLst>
      <p:ext uri="{BB962C8B-B14F-4D97-AF65-F5344CB8AC3E}">
        <p14:creationId xmlns:p14="http://schemas.microsoft.com/office/powerpoint/2010/main" val="1239154615"/>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756" r:id="rId3"/>
    <p:sldLayoutId id="2147483762" r:id="rId4"/>
    <p:sldLayoutId id="2147483775"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696" r:id="rId19"/>
    <p:sldLayoutId id="2147483806" r:id="rId20"/>
    <p:sldLayoutId id="2147483807" r:id="rId2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3200" b="1" kern="1200">
          <a:solidFill>
            <a:schemeClr val="accent1"/>
          </a:solidFill>
          <a:latin typeface="+mj-lt"/>
          <a:ea typeface="+mn-ea"/>
          <a:cs typeface="+mn-cs"/>
        </a:defRPr>
      </a:lvl1pPr>
      <a:lvl2pPr marL="0" indent="0" algn="l" defTabSz="914400" rtl="0" eaLnBrk="1" latinLnBrk="0" hangingPunct="1">
        <a:lnSpc>
          <a:spcPct val="110000"/>
        </a:lnSpc>
        <a:spcBef>
          <a:spcPts val="2000"/>
        </a:spcBef>
        <a:buFont typeface="Arial" panose="020B0604020202020204" pitchFamily="34" charset="0"/>
        <a:buNone/>
        <a:defRPr sz="2400" kern="1200">
          <a:solidFill>
            <a:schemeClr val="tx1"/>
          </a:solidFill>
          <a:latin typeface="+mn-lt"/>
          <a:ea typeface="+mn-ea"/>
          <a:cs typeface="+mn-cs"/>
        </a:defRPr>
      </a:lvl2pPr>
      <a:lvl3pPr marL="360000" indent="-360000" algn="l" defTabSz="914400" rtl="0" eaLnBrk="1" latinLnBrk="0" hangingPunct="1">
        <a:lnSpc>
          <a:spcPct val="90000"/>
        </a:lnSpc>
        <a:spcBef>
          <a:spcPts val="2000"/>
        </a:spcBef>
        <a:buClr>
          <a:schemeClr val="accent2"/>
        </a:buClr>
        <a:buSzPct val="130000"/>
        <a:buFont typeface="Arial" panose="020B0604020202020204" pitchFamily="34" charset="0"/>
        <a:buChar char="•"/>
        <a:defRPr sz="2400" kern="1200">
          <a:solidFill>
            <a:schemeClr val="tx1"/>
          </a:solidFill>
          <a:latin typeface="+mn-lt"/>
          <a:ea typeface="+mn-ea"/>
          <a:cs typeface="+mn-cs"/>
        </a:defRPr>
      </a:lvl3pPr>
      <a:lvl4pPr marL="540000" indent="-360000" algn="l" defTabSz="914400" rtl="0" eaLnBrk="1" latinLnBrk="0" hangingPunct="1">
        <a:lnSpc>
          <a:spcPct val="90000"/>
        </a:lnSpc>
        <a:spcBef>
          <a:spcPts val="2000"/>
        </a:spcBef>
        <a:spcAft>
          <a:spcPts val="0"/>
        </a:spcAft>
        <a:buSzPct val="130000"/>
        <a:buFont typeface="Arial" panose="020B0604020202020204" pitchFamily="34" charset="0"/>
        <a:buChar char="•"/>
        <a:defRPr sz="2200" b="0" kern="1200">
          <a:solidFill>
            <a:schemeClr val="tx1"/>
          </a:solidFill>
          <a:latin typeface="+mn-lt"/>
          <a:ea typeface="Open Sans SemiBold" pitchFamily="2" charset="0"/>
          <a:cs typeface="Open Sans SemiBold" pitchFamily="2" charset="0"/>
        </a:defRPr>
      </a:lvl4pPr>
      <a:lvl5pPr marL="0" indent="0" algn="l" defTabSz="914400" rtl="0" eaLnBrk="1" latinLnBrk="0" hangingPunct="1">
        <a:lnSpc>
          <a:spcPct val="110000"/>
        </a:lnSpc>
        <a:spcBef>
          <a:spcPts val="2000"/>
        </a:spcBef>
        <a:buClr>
          <a:schemeClr val="accent2"/>
        </a:buClr>
        <a:buSzPct val="140000"/>
        <a:buFont typeface="Arial" panose="020B0604020202020204" pitchFamily="34" charset="0"/>
        <a:buNone/>
        <a:tabLst/>
        <a:defRPr sz="2000" kern="1200">
          <a:solidFill>
            <a:schemeClr val="tx1"/>
          </a:solidFill>
          <a:latin typeface="+mn-lt"/>
          <a:ea typeface="+mn-ea"/>
          <a:cs typeface="+mn-cs"/>
        </a:defRPr>
      </a:lvl5pPr>
      <a:lvl6pPr marL="0" indent="0" algn="l" defTabSz="914400" rtl="0" eaLnBrk="1" latinLnBrk="0" hangingPunct="1">
        <a:lnSpc>
          <a:spcPct val="90000"/>
        </a:lnSpc>
        <a:spcBef>
          <a:spcPts val="2000"/>
        </a:spcBef>
        <a:buSzPct val="140000"/>
        <a:buFont typeface="Arial" panose="020B0604020202020204" pitchFamily="34" charset="0"/>
        <a:buNone/>
        <a:defRPr sz="3000" b="1" kern="1200">
          <a:solidFill>
            <a:schemeClr val="accent6"/>
          </a:solidFill>
          <a:latin typeface="+mj-lt"/>
          <a:ea typeface="+mn-ea"/>
          <a:cs typeface="+mn-cs"/>
        </a:defRPr>
      </a:lvl6pPr>
      <a:lvl7pPr marL="0" indent="0" algn="l" defTabSz="914400" rtl="0" eaLnBrk="1" latinLnBrk="0" hangingPunct="1">
        <a:lnSpc>
          <a:spcPct val="90000"/>
        </a:lnSpc>
        <a:spcBef>
          <a:spcPts val="2000"/>
        </a:spcBef>
        <a:buClr>
          <a:schemeClr val="accent2"/>
        </a:buClr>
        <a:buSzPct val="140000"/>
        <a:buFont typeface="Arial" panose="020B0604020202020204" pitchFamily="34" charset="0"/>
        <a:buNone/>
        <a:defRPr sz="2800" b="1" kern="1200">
          <a:solidFill>
            <a:schemeClr val="accent4"/>
          </a:solidFill>
          <a:latin typeface="+mj-lt"/>
          <a:ea typeface="+mn-ea"/>
          <a:cs typeface="+mn-cs"/>
        </a:defRPr>
      </a:lvl7pPr>
      <a:lvl8pPr marL="0" indent="0" algn="l" defTabSz="914400" rtl="0" eaLnBrk="1" latinLnBrk="0" hangingPunct="1">
        <a:lnSpc>
          <a:spcPct val="100000"/>
        </a:lnSpc>
        <a:spcBef>
          <a:spcPts val="2000"/>
        </a:spcBef>
        <a:buClr>
          <a:schemeClr val="tx1"/>
        </a:buClr>
        <a:buSzPct val="130000"/>
        <a:buFont typeface="Arial" panose="020B0604020202020204" pitchFamily="34" charset="0"/>
        <a:buNone/>
        <a:defRPr sz="2600" b="1" kern="1200">
          <a:gradFill flip="none" rotWithShape="1">
            <a:gsLst>
              <a:gs pos="0">
                <a:schemeClr val="accent2"/>
              </a:gs>
              <a:gs pos="100000">
                <a:schemeClr val="accent1"/>
              </a:gs>
            </a:gsLst>
            <a:lin ang="2700000" scaled="1"/>
            <a:tileRect/>
          </a:gradFill>
          <a:latin typeface="Trade Gothic Next" panose="020B0503040303020004" pitchFamily="34" charset="0"/>
          <a:ea typeface="Open Sans SemiBold" pitchFamily="2" charset="0"/>
          <a:cs typeface="Open Sans SemiBold" pitchFamily="2" charset="0"/>
        </a:defRPr>
      </a:lvl8pPr>
      <a:lvl9pPr marL="0" indent="0" algn="l" defTabSz="914400" rtl="0" eaLnBrk="1" latinLnBrk="0" hangingPunct="1">
        <a:lnSpc>
          <a:spcPct val="100000"/>
        </a:lnSpc>
        <a:spcBef>
          <a:spcPts val="0"/>
        </a:spcBef>
        <a:buFont typeface="Arial" panose="020B0604020202020204" pitchFamily="34" charset="0"/>
        <a:buNone/>
        <a:defRPr sz="3000" kern="1200" spc="-100" baseline="0">
          <a:gradFill>
            <a:gsLst>
              <a:gs pos="100000">
                <a:schemeClr val="accent1"/>
              </a:gs>
              <a:gs pos="0">
                <a:schemeClr val="accent2"/>
              </a:gs>
            </a:gsLst>
            <a:lin ang="0" scaled="1"/>
          </a:gradFill>
          <a:latin typeface="Trade Gothic Next Heavy" panose="020B0903040303020004" pitchFamily="34" charset="0"/>
          <a:ea typeface="Open Sans ExtraBold" pitchFamily="2" charset="0"/>
          <a:cs typeface="Open Sans ExtraBold"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35" userDrawn="1">
          <p15:clr>
            <a:srgbClr val="A4A3A4"/>
          </p15:clr>
        </p15:guide>
        <p15:guide id="2" orient="horz" pos="4580" userDrawn="1">
          <p15:clr>
            <a:srgbClr val="547EBF"/>
          </p15:clr>
        </p15:guide>
        <p15:guide id="3" pos="293" userDrawn="1">
          <p15:clr>
            <a:srgbClr val="547EBF"/>
          </p15:clr>
        </p15:guide>
        <p15:guide id="4" orient="horz" pos="316" userDrawn="1">
          <p15:clr>
            <a:srgbClr val="547EBF"/>
          </p15:clr>
        </p15:guide>
        <p15:guide id="6" orient="horz" pos="928" userDrawn="1">
          <p15:clr>
            <a:srgbClr val="A4A3A4"/>
          </p15:clr>
        </p15:guide>
        <p15:guide id="7" orient="horz" pos="4194" userDrawn="1">
          <p15:clr>
            <a:srgbClr val="547EBF"/>
          </p15:clr>
        </p15:guide>
        <p15:guide id="8" pos="3358" userDrawn="1">
          <p15:clr>
            <a:srgbClr val="000000"/>
          </p15:clr>
        </p15:guide>
        <p15:guide id="9" pos="3170" userDrawn="1">
          <p15:clr>
            <a:srgbClr val="000000"/>
          </p15:clr>
        </p15:guide>
        <p15:guide id="10" orient="horz" pos="2743" userDrawn="1">
          <p15:clr>
            <a:srgbClr val="000000"/>
          </p15:clr>
        </p15:guide>
        <p15:guide id="12" orient="horz" pos="2607" userDrawn="1">
          <p15:clr>
            <a:srgbClr val="000000"/>
          </p15:clr>
        </p15:guide>
        <p15:guide id="13" pos="2334" userDrawn="1">
          <p15:clr>
            <a:srgbClr val="9FCC3B"/>
          </p15:clr>
        </p15:guide>
        <p15:guide id="14" pos="2153" userDrawn="1">
          <p15:clr>
            <a:srgbClr val="9FCC3B"/>
          </p15:clr>
        </p15:guide>
        <p15:guide id="15" pos="2796" userDrawn="1">
          <p15:clr>
            <a:srgbClr val="FDE53C"/>
          </p15:clr>
        </p15:guide>
        <p15:guide id="16" pos="2633" userDrawn="1">
          <p15:clr>
            <a:srgbClr val="FDE53C"/>
          </p15:clr>
        </p15:guide>
        <p15:guide id="17" pos="3708" userDrawn="1">
          <p15:clr>
            <a:srgbClr val="FDE53C"/>
          </p15:clr>
        </p15:guide>
        <p15:guide id="18" pos="3848" userDrawn="1">
          <p15:clr>
            <a:srgbClr val="FDE53C"/>
          </p15:clr>
        </p15:guide>
        <p15:guide id="19" pos="4375" userDrawn="1">
          <p15:clr>
            <a:srgbClr val="9FCC3B"/>
          </p15:clr>
        </p15:guide>
        <p15:guide id="20" pos="4194" userDrawn="1">
          <p15:clr>
            <a:srgbClr val="9FCC3B"/>
          </p15:clr>
        </p15:guide>
        <p15:guide id="21" orient="horz" pos="1155" userDrawn="1">
          <p15:clr>
            <a:srgbClr val="A4A3A4"/>
          </p15:clr>
        </p15:guide>
        <p15:guide id="23" orient="horz" pos="2153" userDrawn="1">
          <p15:clr>
            <a:srgbClr val="C35EA4"/>
          </p15:clr>
        </p15:guide>
        <p15:guide id="24" orient="horz" pos="2335" userDrawn="1">
          <p15:clr>
            <a:srgbClr val="C35EA4"/>
          </p15:clr>
        </p15:guide>
        <p15:guide id="25" pos="1631" userDrawn="1">
          <p15:clr>
            <a:srgbClr val="5ACBF0"/>
          </p15:clr>
        </p15:guide>
        <p15:guide id="26" pos="1813" userDrawn="1">
          <p15:clr>
            <a:srgbClr val="5ACBF0"/>
          </p15:clr>
        </p15:guide>
        <p15:guide id="27" pos="4716" userDrawn="1">
          <p15:clr>
            <a:srgbClr val="5ACBF0"/>
          </p15:clr>
        </p15:guide>
        <p15:guide id="28" pos="4897"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20.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a:extLst>
              <a:ext uri="{FF2B5EF4-FFF2-40B4-BE49-F238E27FC236}">
                <a16:creationId xmlns:a16="http://schemas.microsoft.com/office/drawing/2014/main" id="{B00476F0-34A0-4852-A7ED-D282EEC1A27B}"/>
              </a:ext>
            </a:extLst>
          </p:cNvPr>
          <p:cNvSpPr>
            <a:spLocks noGrp="1"/>
          </p:cNvSpPr>
          <p:nvPr>
            <p:ph type="subTitle" idx="1"/>
            <p:custDataLst>
              <p:tags r:id="rId1"/>
            </p:custDataLst>
          </p:nvPr>
        </p:nvSpPr>
        <p:spPr/>
        <p:txBody>
          <a:bodyPr vert="horz" lIns="0" tIns="0" rIns="0" bIns="0" rtlCol="0" anchor="t" anchorCtr="0">
            <a:normAutofit/>
          </a:bodyPr>
          <a:lstStyle/>
          <a:p>
            <a:pPr>
              <a:lnSpc>
                <a:spcPct val="114000"/>
              </a:lnSpc>
            </a:pPr>
            <a:r>
              <a:rPr lang="fr-FR" dirty="0"/>
              <a:t>Consultation publique</a:t>
            </a:r>
          </a:p>
          <a:p>
            <a:pPr>
              <a:lnSpc>
                <a:spcPct val="114000"/>
              </a:lnSpc>
            </a:pPr>
            <a:r>
              <a:rPr lang="fr-FR" dirty="0"/>
              <a:t>4 octobre 2023</a:t>
            </a:r>
          </a:p>
        </p:txBody>
      </p:sp>
      <p:sp>
        <p:nvSpPr>
          <p:cNvPr id="3" name="Titre 2">
            <a:extLst>
              <a:ext uri="{FF2B5EF4-FFF2-40B4-BE49-F238E27FC236}">
                <a16:creationId xmlns:a16="http://schemas.microsoft.com/office/drawing/2014/main" id="{2D3C781B-7750-4FD3-A809-6D0357AEF9EC}"/>
              </a:ext>
            </a:extLst>
          </p:cNvPr>
          <p:cNvSpPr>
            <a:spLocks noGrp="1"/>
          </p:cNvSpPr>
          <p:nvPr>
            <p:ph type="ctrTitle"/>
            <p:custDataLst>
              <p:tags r:id="rId2"/>
            </p:custDataLst>
          </p:nvPr>
        </p:nvSpPr>
        <p:spPr/>
        <p:txBody>
          <a:bodyPr vert="horz" lIns="0" tIns="0" rIns="0" bIns="0" rtlCol="0" anchor="b" anchorCtr="0">
            <a:normAutofit/>
          </a:bodyPr>
          <a:lstStyle/>
          <a:p>
            <a:r>
              <a:rPr lang="fr-FR" sz="2800" dirty="0"/>
              <a:t>Révision du plan de répartition du secteur Carignan/Chambly 2024-2025</a:t>
            </a:r>
            <a:br>
              <a:rPr lang="fr-FR" sz="1600" dirty="0"/>
            </a:br>
            <a:endParaRPr lang="fr-FR" sz="3200" dirty="0"/>
          </a:p>
        </p:txBody>
      </p:sp>
    </p:spTree>
    <p:extLst>
      <p:ext uri="{BB962C8B-B14F-4D97-AF65-F5344CB8AC3E}">
        <p14:creationId xmlns:p14="http://schemas.microsoft.com/office/powerpoint/2010/main" val="10097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066EA-C489-C2EF-193B-1326F67B6188}"/>
              </a:ext>
            </a:extLst>
          </p:cNvPr>
          <p:cNvSpPr>
            <a:spLocks noGrp="1"/>
          </p:cNvSpPr>
          <p:nvPr>
            <p:ph type="title"/>
            <p:custDataLst>
              <p:tags r:id="rId1"/>
            </p:custDataLst>
          </p:nvPr>
        </p:nvSpPr>
        <p:spPr/>
        <p:txBody>
          <a:bodyPr/>
          <a:lstStyle/>
          <a:p>
            <a:pPr algn="l"/>
            <a:r>
              <a:rPr lang="fr-CA" sz="3200" dirty="0"/>
              <a:t>Portrait des élèves 2023-2024 en date du 7 juin 2023</a:t>
            </a:r>
          </a:p>
        </p:txBody>
      </p:sp>
      <p:graphicFrame>
        <p:nvGraphicFramePr>
          <p:cNvPr id="4" name="Tableau 4">
            <a:extLst>
              <a:ext uri="{FF2B5EF4-FFF2-40B4-BE49-F238E27FC236}">
                <a16:creationId xmlns:a16="http://schemas.microsoft.com/office/drawing/2014/main" id="{BB7B5CE8-778A-E5CD-3A06-8B56A1CDCC32}"/>
              </a:ext>
            </a:extLst>
          </p:cNvPr>
          <p:cNvGraphicFramePr>
            <a:graphicFrameLocks noGrp="1"/>
          </p:cNvGraphicFramePr>
          <p:nvPr>
            <p:custDataLst>
              <p:tags r:id="rId2"/>
            </p:custDataLst>
            <p:extLst>
              <p:ext uri="{D42A27DB-BD31-4B8C-83A1-F6EECF244321}">
                <p14:modId xmlns:p14="http://schemas.microsoft.com/office/powerpoint/2010/main" val="785531357"/>
              </p:ext>
            </p:extLst>
          </p:nvPr>
        </p:nvGraphicFramePr>
        <p:xfrm>
          <a:off x="905034" y="1829870"/>
          <a:ext cx="8553132" cy="4336179"/>
        </p:xfrm>
        <a:graphic>
          <a:graphicData uri="http://schemas.openxmlformats.org/drawingml/2006/table">
            <a:tbl>
              <a:tblPr firstRow="1" bandRow="1">
                <a:tableStyleId>{91EBBBCC-DAD2-459C-BE2E-F6DE35CF9A28}</a:tableStyleId>
              </a:tblPr>
              <a:tblGrid>
                <a:gridCol w="2587571">
                  <a:extLst>
                    <a:ext uri="{9D8B030D-6E8A-4147-A177-3AD203B41FA5}">
                      <a16:colId xmlns:a16="http://schemas.microsoft.com/office/drawing/2014/main" val="582972175"/>
                    </a:ext>
                  </a:extLst>
                </a:gridCol>
                <a:gridCol w="1774488">
                  <a:extLst>
                    <a:ext uri="{9D8B030D-6E8A-4147-A177-3AD203B41FA5}">
                      <a16:colId xmlns:a16="http://schemas.microsoft.com/office/drawing/2014/main" val="1593069379"/>
                    </a:ext>
                  </a:extLst>
                </a:gridCol>
                <a:gridCol w="1644290">
                  <a:extLst>
                    <a:ext uri="{9D8B030D-6E8A-4147-A177-3AD203B41FA5}">
                      <a16:colId xmlns:a16="http://schemas.microsoft.com/office/drawing/2014/main" val="3431702248"/>
                    </a:ext>
                  </a:extLst>
                </a:gridCol>
                <a:gridCol w="2546783">
                  <a:extLst>
                    <a:ext uri="{9D8B030D-6E8A-4147-A177-3AD203B41FA5}">
                      <a16:colId xmlns:a16="http://schemas.microsoft.com/office/drawing/2014/main" val="2110964916"/>
                    </a:ext>
                  </a:extLst>
                </a:gridCol>
              </a:tblGrid>
              <a:tr h="871947">
                <a:tc>
                  <a:txBody>
                    <a:bodyPr/>
                    <a:lstStyle/>
                    <a:p>
                      <a:r>
                        <a:rPr lang="fr-CA" dirty="0"/>
                        <a:t>École</a:t>
                      </a:r>
                    </a:p>
                  </a:txBody>
                  <a:tcPr/>
                </a:tc>
                <a:tc>
                  <a:txBody>
                    <a:bodyPr/>
                    <a:lstStyle/>
                    <a:p>
                      <a:pPr algn="ctr"/>
                      <a:r>
                        <a:rPr lang="fr-CA" dirty="0"/>
                        <a:t>Capacité d’accueil</a:t>
                      </a:r>
                    </a:p>
                  </a:txBody>
                  <a:tcPr/>
                </a:tc>
                <a:tc>
                  <a:txBody>
                    <a:bodyPr/>
                    <a:lstStyle/>
                    <a:p>
                      <a:pPr algn="ctr"/>
                      <a:r>
                        <a:rPr lang="fr-CA" dirty="0"/>
                        <a:t>Locaux utilisés</a:t>
                      </a:r>
                    </a:p>
                    <a:p>
                      <a:pPr algn="ctr"/>
                      <a:r>
                        <a:rPr lang="fr-CA" dirty="0"/>
                        <a:t>2023-2024</a:t>
                      </a:r>
                    </a:p>
                  </a:txBody>
                  <a:tcPr/>
                </a:tc>
                <a:tc>
                  <a:txBody>
                    <a:bodyPr/>
                    <a:lstStyle/>
                    <a:p>
                      <a:pPr algn="ctr"/>
                      <a:r>
                        <a:rPr lang="fr-CA" dirty="0"/>
                        <a:t>Dépassement </a:t>
                      </a:r>
                    </a:p>
                    <a:p>
                      <a:pPr algn="ctr"/>
                      <a:r>
                        <a:rPr lang="fr-CA" dirty="0"/>
                        <a:t>de la capacité</a:t>
                      </a:r>
                    </a:p>
                  </a:txBody>
                  <a:tcPr/>
                </a:tc>
                <a:extLst>
                  <a:ext uri="{0D108BD9-81ED-4DB2-BD59-A6C34878D82A}">
                    <a16:rowId xmlns:a16="http://schemas.microsoft.com/office/drawing/2014/main" val="3185426924"/>
                  </a:ext>
                </a:extLst>
              </a:tr>
              <a:tr h="501370">
                <a:tc>
                  <a:txBody>
                    <a:bodyPr/>
                    <a:lstStyle/>
                    <a:p>
                      <a:pPr marL="0" algn="l" defTabSz="914400" rtl="0" eaLnBrk="1" latinLnBrk="0" hangingPunct="1"/>
                      <a:r>
                        <a:rPr lang="fr-CA" sz="1800" b="1" kern="1200" dirty="0" err="1">
                          <a:solidFill>
                            <a:srgbClr val="FF0000"/>
                          </a:solidFill>
                          <a:latin typeface="+mn-lt"/>
                          <a:ea typeface="+mn-ea"/>
                          <a:cs typeface="+mn-cs"/>
                        </a:rPr>
                        <a:t>Carignan-Salières</a:t>
                      </a:r>
                      <a:endParaRPr lang="fr-CA" sz="1800" b="1" kern="1200" dirty="0">
                        <a:solidFill>
                          <a:srgbClr val="FF0000"/>
                        </a:solidFill>
                        <a:latin typeface="+mn-lt"/>
                        <a:ea typeface="+mn-ea"/>
                        <a:cs typeface="+mn-cs"/>
                      </a:endParaRPr>
                    </a:p>
                  </a:txBody>
                  <a:tcPr/>
                </a:tc>
                <a:tc>
                  <a:txBody>
                    <a:bodyPr/>
                    <a:lstStyle/>
                    <a:p>
                      <a:pPr algn="ctr"/>
                      <a:r>
                        <a:rPr lang="fr-CA" b="1" dirty="0">
                          <a:solidFill>
                            <a:srgbClr val="FF0000"/>
                          </a:solidFill>
                        </a:rPr>
                        <a:t>28* </a:t>
                      </a:r>
                    </a:p>
                    <a:p>
                      <a:pPr algn="ctr"/>
                      <a:r>
                        <a:rPr lang="fr-CA" sz="1050" b="1" dirty="0">
                          <a:solidFill>
                            <a:srgbClr val="FF0000"/>
                          </a:solidFill>
                        </a:rPr>
                        <a:t>(sans les 6 modulaires)</a:t>
                      </a:r>
                    </a:p>
                  </a:txBody>
                  <a:tcPr/>
                </a:tc>
                <a:tc>
                  <a:txBody>
                    <a:bodyPr/>
                    <a:lstStyle/>
                    <a:p>
                      <a:pPr algn="ctr"/>
                      <a:r>
                        <a:rPr lang="fr-CA" b="1" dirty="0">
                          <a:solidFill>
                            <a:srgbClr val="FF0000"/>
                          </a:solidFill>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050" b="1" dirty="0">
                          <a:solidFill>
                            <a:srgbClr val="FF0000"/>
                          </a:solidFill>
                        </a:rPr>
                        <a:t>(6 modulaires)</a:t>
                      </a:r>
                    </a:p>
                  </a:txBody>
                  <a:tcPr/>
                </a:tc>
                <a:tc>
                  <a:txBody>
                    <a:bodyPr/>
                    <a:lstStyle/>
                    <a:p>
                      <a:pPr algn="ctr"/>
                      <a:r>
                        <a:rPr lang="fr-CA" b="1" dirty="0">
                          <a:solidFill>
                            <a:srgbClr val="FF0000"/>
                          </a:solidFill>
                        </a:rPr>
                        <a:t>6</a:t>
                      </a:r>
                    </a:p>
                  </a:txBody>
                  <a:tcPr/>
                </a:tc>
                <a:extLst>
                  <a:ext uri="{0D108BD9-81ED-4DB2-BD59-A6C34878D82A}">
                    <a16:rowId xmlns:a16="http://schemas.microsoft.com/office/drawing/2014/main" val="2789563699"/>
                  </a:ext>
                </a:extLst>
              </a:tr>
              <a:tr h="363909">
                <a:tc>
                  <a:txBody>
                    <a:bodyPr/>
                    <a:lstStyle/>
                    <a:p>
                      <a:r>
                        <a:rPr lang="fr-CA" dirty="0"/>
                        <a:t>De Bourgogne</a:t>
                      </a:r>
                    </a:p>
                  </a:txBody>
                  <a:tcPr/>
                </a:tc>
                <a:tc>
                  <a:txBody>
                    <a:bodyPr/>
                    <a:lstStyle/>
                    <a:p>
                      <a:pPr algn="ctr"/>
                      <a:r>
                        <a:rPr lang="fr-CA" dirty="0"/>
                        <a:t>27</a:t>
                      </a:r>
                    </a:p>
                  </a:txBody>
                  <a:tcPr/>
                </a:tc>
                <a:tc>
                  <a:txBody>
                    <a:bodyPr/>
                    <a:lstStyle/>
                    <a:p>
                      <a:pPr algn="ctr"/>
                      <a:r>
                        <a:rPr lang="fr-CA" dirty="0"/>
                        <a:t>26</a:t>
                      </a:r>
                    </a:p>
                  </a:txBody>
                  <a:tcPr/>
                </a:tc>
                <a:tc>
                  <a:txBody>
                    <a:bodyPr/>
                    <a:lstStyle/>
                    <a:p>
                      <a:pPr algn="ctr"/>
                      <a:endParaRPr lang="fr-CA" dirty="0"/>
                    </a:p>
                  </a:txBody>
                  <a:tcPr/>
                </a:tc>
                <a:extLst>
                  <a:ext uri="{0D108BD9-81ED-4DB2-BD59-A6C34878D82A}">
                    <a16:rowId xmlns:a16="http://schemas.microsoft.com/office/drawing/2014/main" val="1268907189"/>
                  </a:ext>
                </a:extLst>
              </a:tr>
              <a:tr h="363909">
                <a:tc>
                  <a:txBody>
                    <a:bodyPr/>
                    <a:lstStyle/>
                    <a:p>
                      <a:pPr marL="0" algn="l" defTabSz="914400" rtl="0" eaLnBrk="1" latinLnBrk="0" hangingPunct="1"/>
                      <a:r>
                        <a:rPr lang="fr-CA" sz="1800" b="1" kern="1200" dirty="0">
                          <a:solidFill>
                            <a:srgbClr val="FF0000"/>
                          </a:solidFill>
                          <a:latin typeface="+mn-lt"/>
                          <a:ea typeface="+mn-ea"/>
                          <a:cs typeface="+mn-cs"/>
                        </a:rPr>
                        <a:t>de la Passerelle</a:t>
                      </a:r>
                    </a:p>
                  </a:txBody>
                  <a:tcPr/>
                </a:tc>
                <a:tc>
                  <a:txBody>
                    <a:bodyPr/>
                    <a:lstStyle/>
                    <a:p>
                      <a:pPr marL="0" algn="ctr" defTabSz="914400" rtl="0" eaLnBrk="1" latinLnBrk="0" hangingPunct="1"/>
                      <a:r>
                        <a:rPr lang="fr-CA" sz="1800" b="1" kern="1200" dirty="0">
                          <a:solidFill>
                            <a:srgbClr val="FF0000"/>
                          </a:solidFill>
                          <a:latin typeface="+mn-lt"/>
                          <a:ea typeface="+mn-ea"/>
                          <a:cs typeface="+mn-cs"/>
                        </a:rPr>
                        <a:t>17</a:t>
                      </a:r>
                    </a:p>
                  </a:txBody>
                  <a:tcPr/>
                </a:tc>
                <a:tc>
                  <a:txBody>
                    <a:bodyPr/>
                    <a:lstStyle/>
                    <a:p>
                      <a:pPr marL="0" algn="ctr" defTabSz="914400" rtl="0" eaLnBrk="1" latinLnBrk="0" hangingPunct="1"/>
                      <a:r>
                        <a:rPr lang="fr-CA" sz="1800" b="1" kern="1200" dirty="0">
                          <a:solidFill>
                            <a:srgbClr val="FF0000"/>
                          </a:solidFill>
                          <a:latin typeface="+mn-lt"/>
                          <a:ea typeface="+mn-ea"/>
                          <a:cs typeface="+mn-cs"/>
                        </a:rPr>
                        <a:t>19</a:t>
                      </a:r>
                    </a:p>
                  </a:txBody>
                  <a:tcPr/>
                </a:tc>
                <a:tc>
                  <a:txBody>
                    <a:bodyPr/>
                    <a:lstStyle/>
                    <a:p>
                      <a:pPr algn="ctr"/>
                      <a:r>
                        <a:rPr lang="fr-CA" b="1" dirty="0">
                          <a:solidFill>
                            <a:srgbClr val="FF0000"/>
                          </a:solidFill>
                        </a:rPr>
                        <a:t>2</a:t>
                      </a:r>
                    </a:p>
                  </a:txBody>
                  <a:tcPr/>
                </a:tc>
                <a:extLst>
                  <a:ext uri="{0D108BD9-81ED-4DB2-BD59-A6C34878D82A}">
                    <a16:rowId xmlns:a16="http://schemas.microsoft.com/office/drawing/2014/main" val="414904398"/>
                  </a:ext>
                </a:extLst>
              </a:tr>
              <a:tr h="348779">
                <a:tc>
                  <a:txBody>
                    <a:bodyPr/>
                    <a:lstStyle/>
                    <a:p>
                      <a:r>
                        <a:rPr lang="fr-CA" dirty="0"/>
                        <a:t>De Salaberry</a:t>
                      </a:r>
                    </a:p>
                  </a:txBody>
                  <a:tcPr/>
                </a:tc>
                <a:tc>
                  <a:txBody>
                    <a:bodyPr/>
                    <a:lstStyle/>
                    <a:p>
                      <a:pPr algn="ctr"/>
                      <a:r>
                        <a:rPr lang="fr-CA" dirty="0"/>
                        <a:t>17</a:t>
                      </a:r>
                    </a:p>
                  </a:txBody>
                  <a:tcPr/>
                </a:tc>
                <a:tc>
                  <a:txBody>
                    <a:bodyPr/>
                    <a:lstStyle/>
                    <a:p>
                      <a:pPr algn="ctr"/>
                      <a:r>
                        <a:rPr lang="fr-CA" dirty="0"/>
                        <a:t>15</a:t>
                      </a:r>
                    </a:p>
                  </a:txBody>
                  <a:tcPr/>
                </a:tc>
                <a:tc>
                  <a:txBody>
                    <a:bodyPr/>
                    <a:lstStyle/>
                    <a:p>
                      <a:pPr algn="ctr"/>
                      <a:endParaRPr lang="fr-CA" dirty="0"/>
                    </a:p>
                  </a:txBody>
                  <a:tcPr/>
                </a:tc>
                <a:extLst>
                  <a:ext uri="{0D108BD9-81ED-4DB2-BD59-A6C34878D82A}">
                    <a16:rowId xmlns:a16="http://schemas.microsoft.com/office/drawing/2014/main" val="405179288"/>
                  </a:ext>
                </a:extLst>
              </a:tr>
              <a:tr h="348779">
                <a:tc>
                  <a:txBody>
                    <a:bodyPr/>
                    <a:lstStyle/>
                    <a:p>
                      <a:r>
                        <a:rPr lang="fr-CA" dirty="0"/>
                        <a:t>du Parchemin</a:t>
                      </a:r>
                    </a:p>
                  </a:txBody>
                  <a:tcPr/>
                </a:tc>
                <a:tc>
                  <a:txBody>
                    <a:bodyPr/>
                    <a:lstStyle/>
                    <a:p>
                      <a:pPr algn="ctr"/>
                      <a:r>
                        <a:rPr lang="fr-CA" dirty="0"/>
                        <a:t>14</a:t>
                      </a:r>
                    </a:p>
                  </a:txBody>
                  <a:tcPr/>
                </a:tc>
                <a:tc>
                  <a:txBody>
                    <a:bodyPr/>
                    <a:lstStyle/>
                    <a:p>
                      <a:pPr algn="ctr"/>
                      <a:r>
                        <a:rPr lang="fr-CA" dirty="0"/>
                        <a:t>14</a:t>
                      </a:r>
                    </a:p>
                  </a:txBody>
                  <a:tcPr/>
                </a:tc>
                <a:tc>
                  <a:txBody>
                    <a:bodyPr/>
                    <a:lstStyle/>
                    <a:p>
                      <a:pPr algn="ctr"/>
                      <a:endParaRPr lang="fr-CA" sz="1800" b="1" kern="1200" dirty="0">
                        <a:solidFill>
                          <a:srgbClr val="FF0000"/>
                        </a:solidFill>
                        <a:latin typeface="+mn-lt"/>
                        <a:ea typeface="+mn-ea"/>
                        <a:cs typeface="+mn-cs"/>
                      </a:endParaRPr>
                    </a:p>
                  </a:txBody>
                  <a:tcPr/>
                </a:tc>
                <a:extLst>
                  <a:ext uri="{0D108BD9-81ED-4DB2-BD59-A6C34878D82A}">
                    <a16:rowId xmlns:a16="http://schemas.microsoft.com/office/drawing/2014/main" val="891102279"/>
                  </a:ext>
                </a:extLst>
              </a:tr>
              <a:tr h="349656">
                <a:tc>
                  <a:txBody>
                    <a:bodyPr/>
                    <a:lstStyle/>
                    <a:p>
                      <a:r>
                        <a:rPr lang="fr-CA" dirty="0"/>
                        <a:t>Jacques-De Chambly</a:t>
                      </a:r>
                    </a:p>
                  </a:txBody>
                  <a:tcPr/>
                </a:tc>
                <a:tc>
                  <a:txBody>
                    <a:bodyPr/>
                    <a:lstStyle/>
                    <a:p>
                      <a:pPr algn="ctr"/>
                      <a:r>
                        <a:rPr lang="fr-CA" dirty="0"/>
                        <a:t>15</a:t>
                      </a:r>
                    </a:p>
                  </a:txBody>
                  <a:tcPr/>
                </a:tc>
                <a:tc>
                  <a:txBody>
                    <a:bodyPr/>
                    <a:lstStyle/>
                    <a:p>
                      <a:pPr algn="ctr"/>
                      <a:r>
                        <a:rPr lang="fr-CA" dirty="0"/>
                        <a:t>15</a:t>
                      </a:r>
                    </a:p>
                  </a:txBody>
                  <a:tcPr/>
                </a:tc>
                <a:tc>
                  <a:txBody>
                    <a:bodyPr/>
                    <a:lstStyle/>
                    <a:p>
                      <a:pPr algn="ctr"/>
                      <a:endParaRPr lang="fr-CA" dirty="0"/>
                    </a:p>
                  </a:txBody>
                  <a:tcPr/>
                </a:tc>
                <a:extLst>
                  <a:ext uri="{0D108BD9-81ED-4DB2-BD59-A6C34878D82A}">
                    <a16:rowId xmlns:a16="http://schemas.microsoft.com/office/drawing/2014/main" val="1681706623"/>
                  </a:ext>
                </a:extLst>
              </a:tr>
              <a:tr h="349656">
                <a:tc>
                  <a:txBody>
                    <a:bodyPr/>
                    <a:lstStyle/>
                    <a:p>
                      <a:pPr marL="0" algn="l" defTabSz="914400" rtl="0" eaLnBrk="1" latinLnBrk="0" hangingPunct="1"/>
                      <a:r>
                        <a:rPr lang="fr-CA" sz="1800" b="1" kern="1200" dirty="0">
                          <a:solidFill>
                            <a:srgbClr val="FF0000"/>
                          </a:solidFill>
                          <a:latin typeface="+mn-lt"/>
                          <a:ea typeface="+mn-ea"/>
                          <a:cs typeface="+mn-cs"/>
                        </a:rPr>
                        <a:t>Madeleine-Brousseau</a:t>
                      </a:r>
                    </a:p>
                  </a:txBody>
                  <a:tcPr/>
                </a:tc>
                <a:tc>
                  <a:txBody>
                    <a:bodyPr/>
                    <a:lstStyle/>
                    <a:p>
                      <a:pPr marL="0" algn="ctr" defTabSz="914400" rtl="0" eaLnBrk="1" latinLnBrk="0" hangingPunct="1"/>
                      <a:r>
                        <a:rPr lang="fr-CA" sz="1800" b="1" kern="1200" dirty="0">
                          <a:solidFill>
                            <a:srgbClr val="FF0000"/>
                          </a:solidFill>
                          <a:latin typeface="+mn-lt"/>
                          <a:ea typeface="+mn-ea"/>
                          <a:cs typeface="+mn-cs"/>
                        </a:rPr>
                        <a:t>27</a:t>
                      </a:r>
                    </a:p>
                  </a:txBody>
                  <a:tcPr/>
                </a:tc>
                <a:tc>
                  <a:txBody>
                    <a:bodyPr/>
                    <a:lstStyle/>
                    <a:p>
                      <a:pPr marL="0" algn="ctr" defTabSz="914400" rtl="0" eaLnBrk="1" latinLnBrk="0" hangingPunct="1"/>
                      <a:r>
                        <a:rPr lang="fr-CA" sz="1800" b="1" kern="1200" dirty="0">
                          <a:solidFill>
                            <a:srgbClr val="FF0000"/>
                          </a:solidFill>
                          <a:latin typeface="+mn-lt"/>
                          <a:ea typeface="+mn-ea"/>
                          <a:cs typeface="+mn-cs"/>
                        </a:rPr>
                        <a:t>28</a:t>
                      </a:r>
                    </a:p>
                  </a:txBody>
                  <a:tcPr/>
                </a:tc>
                <a:tc>
                  <a:txBody>
                    <a:bodyPr/>
                    <a:lstStyle/>
                    <a:p>
                      <a:pPr marL="0" algn="ctr" defTabSz="914400" rtl="0" eaLnBrk="1" latinLnBrk="0" hangingPunct="1"/>
                      <a:r>
                        <a:rPr lang="fr-CA" sz="1800" b="1" kern="1200" dirty="0">
                          <a:solidFill>
                            <a:srgbClr val="FF0000"/>
                          </a:solidFill>
                          <a:latin typeface="+mn-lt"/>
                          <a:ea typeface="+mn-ea"/>
                          <a:cs typeface="+mn-cs"/>
                        </a:rPr>
                        <a:t>1</a:t>
                      </a:r>
                    </a:p>
                  </a:txBody>
                  <a:tcPr/>
                </a:tc>
                <a:extLst>
                  <a:ext uri="{0D108BD9-81ED-4DB2-BD59-A6C34878D82A}">
                    <a16:rowId xmlns:a16="http://schemas.microsoft.com/office/drawing/2014/main" val="2670426358"/>
                  </a:ext>
                </a:extLst>
              </a:tr>
              <a:tr h="371946">
                <a:tc>
                  <a:txBody>
                    <a:bodyPr/>
                    <a:lstStyle/>
                    <a:p>
                      <a:r>
                        <a:rPr lang="fr-CA" dirty="0"/>
                        <a:t>Sainte-Marie</a:t>
                      </a:r>
                    </a:p>
                  </a:txBody>
                  <a:tcPr/>
                </a:tc>
                <a:tc>
                  <a:txBody>
                    <a:bodyPr/>
                    <a:lstStyle/>
                    <a:p>
                      <a:pPr algn="ctr"/>
                      <a:r>
                        <a:rPr lang="fr-CA" dirty="0"/>
                        <a:t>30</a:t>
                      </a:r>
                    </a:p>
                  </a:txBody>
                  <a:tcPr/>
                </a:tc>
                <a:tc>
                  <a:txBody>
                    <a:bodyPr/>
                    <a:lstStyle/>
                    <a:p>
                      <a:pPr algn="ctr"/>
                      <a:r>
                        <a:rPr lang="fr-CA" dirty="0"/>
                        <a:t>30</a:t>
                      </a:r>
                    </a:p>
                  </a:txBody>
                  <a:tcPr/>
                </a:tc>
                <a:tc>
                  <a:txBody>
                    <a:bodyPr/>
                    <a:lstStyle/>
                    <a:p>
                      <a:pPr algn="ctr"/>
                      <a:endParaRPr lang="fr-CA" dirty="0"/>
                    </a:p>
                  </a:txBody>
                  <a:tcPr/>
                </a:tc>
                <a:extLst>
                  <a:ext uri="{0D108BD9-81ED-4DB2-BD59-A6C34878D82A}">
                    <a16:rowId xmlns:a16="http://schemas.microsoft.com/office/drawing/2014/main" val="2823221620"/>
                  </a:ext>
                </a:extLst>
              </a:tr>
              <a:tr h="371946">
                <a:tc>
                  <a:txBody>
                    <a:bodyPr/>
                    <a:lstStyle/>
                    <a:p>
                      <a:r>
                        <a:rPr lang="fr-CA" b="1" dirty="0">
                          <a:solidFill>
                            <a:srgbClr val="FF0000"/>
                          </a:solidFill>
                        </a:rPr>
                        <a:t>Total</a:t>
                      </a:r>
                    </a:p>
                  </a:txBody>
                  <a:tcPr/>
                </a:tc>
                <a:tc>
                  <a:txBody>
                    <a:bodyPr/>
                    <a:lstStyle/>
                    <a:p>
                      <a:pPr algn="ctr"/>
                      <a:r>
                        <a:rPr lang="fr-CA" b="1" dirty="0">
                          <a:solidFill>
                            <a:srgbClr val="FF0000"/>
                          </a:solidFill>
                        </a:rPr>
                        <a:t>175</a:t>
                      </a:r>
                    </a:p>
                  </a:txBody>
                  <a:tcPr/>
                </a:tc>
                <a:tc>
                  <a:txBody>
                    <a:bodyPr/>
                    <a:lstStyle/>
                    <a:p>
                      <a:pPr algn="ctr"/>
                      <a:r>
                        <a:rPr lang="fr-CA" b="1" dirty="0">
                          <a:solidFill>
                            <a:srgbClr val="FF0000"/>
                          </a:solidFill>
                        </a:rPr>
                        <a:t>181</a:t>
                      </a:r>
                    </a:p>
                  </a:txBody>
                  <a:tcPr/>
                </a:tc>
                <a:tc>
                  <a:txBody>
                    <a:bodyPr/>
                    <a:lstStyle/>
                    <a:p>
                      <a:pPr algn="ctr"/>
                      <a:endParaRPr lang="fr-CA" dirty="0"/>
                    </a:p>
                  </a:txBody>
                  <a:tcPr/>
                </a:tc>
                <a:extLst>
                  <a:ext uri="{0D108BD9-81ED-4DB2-BD59-A6C34878D82A}">
                    <a16:rowId xmlns:a16="http://schemas.microsoft.com/office/drawing/2014/main" val="1173496722"/>
                  </a:ext>
                </a:extLst>
              </a:tr>
            </a:tbl>
          </a:graphicData>
        </a:graphic>
      </p:graphicFrame>
    </p:spTree>
    <p:extLst>
      <p:ext uri="{BB962C8B-B14F-4D97-AF65-F5344CB8AC3E}">
        <p14:creationId xmlns:p14="http://schemas.microsoft.com/office/powerpoint/2010/main" val="40947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rte, diagramme, Plan&#10;&#10;Description générée automatiquement">
            <a:extLst>
              <a:ext uri="{FF2B5EF4-FFF2-40B4-BE49-F238E27FC236}">
                <a16:creationId xmlns:a16="http://schemas.microsoft.com/office/drawing/2014/main" id="{934965EE-1A8D-792F-FCAF-849C76CB6500}"/>
              </a:ext>
            </a:extLst>
          </p:cNvPr>
          <p:cNvPicPr>
            <a:picLocks noChangeAspect="1"/>
          </p:cNvPicPr>
          <p:nvPr/>
        </p:nvPicPr>
        <p:blipFill>
          <a:blip r:embed="rId2"/>
          <a:stretch>
            <a:fillRect/>
          </a:stretch>
        </p:blipFill>
        <p:spPr>
          <a:xfrm>
            <a:off x="0" y="740229"/>
            <a:ext cx="10363200" cy="6291943"/>
          </a:xfrm>
          <a:prstGeom prst="rect">
            <a:avLst/>
          </a:prstGeom>
        </p:spPr>
      </p:pic>
    </p:spTree>
    <p:extLst>
      <p:ext uri="{BB962C8B-B14F-4D97-AF65-F5344CB8AC3E}">
        <p14:creationId xmlns:p14="http://schemas.microsoft.com/office/powerpoint/2010/main" val="301211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 carte, Plan&#10;&#10;Description générée automatiquement">
            <a:extLst>
              <a:ext uri="{FF2B5EF4-FFF2-40B4-BE49-F238E27FC236}">
                <a16:creationId xmlns:a16="http://schemas.microsoft.com/office/drawing/2014/main" id="{07E1FBF7-FEBE-03B9-2B82-8BEB9ACDB011}"/>
              </a:ext>
            </a:extLst>
          </p:cNvPr>
          <p:cNvPicPr>
            <a:picLocks noChangeAspect="1"/>
          </p:cNvPicPr>
          <p:nvPr/>
        </p:nvPicPr>
        <p:blipFill>
          <a:blip r:embed="rId2"/>
          <a:stretch>
            <a:fillRect/>
          </a:stretch>
        </p:blipFill>
        <p:spPr>
          <a:xfrm>
            <a:off x="0" y="740228"/>
            <a:ext cx="10363200" cy="6291943"/>
          </a:xfrm>
          <a:prstGeom prst="rect">
            <a:avLst/>
          </a:prstGeom>
        </p:spPr>
      </p:pic>
    </p:spTree>
    <p:extLst>
      <p:ext uri="{BB962C8B-B14F-4D97-AF65-F5344CB8AC3E}">
        <p14:creationId xmlns:p14="http://schemas.microsoft.com/office/powerpoint/2010/main" val="29071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066EA-C489-C2EF-193B-1326F67B6188}"/>
              </a:ext>
            </a:extLst>
          </p:cNvPr>
          <p:cNvSpPr>
            <a:spLocks noGrp="1"/>
          </p:cNvSpPr>
          <p:nvPr>
            <p:ph type="title"/>
            <p:custDataLst>
              <p:tags r:id="rId1"/>
            </p:custDataLst>
          </p:nvPr>
        </p:nvSpPr>
        <p:spPr/>
        <p:txBody>
          <a:bodyPr/>
          <a:lstStyle/>
          <a:p>
            <a:pPr algn="l"/>
            <a:r>
              <a:rPr lang="fr-CA" sz="3200" dirty="0"/>
              <a:t>Scénario 1 – 2024-2025 </a:t>
            </a:r>
          </a:p>
        </p:txBody>
      </p:sp>
      <p:sp>
        <p:nvSpPr>
          <p:cNvPr id="4" name="Espace réservé du contenu 3">
            <a:extLst>
              <a:ext uri="{FF2B5EF4-FFF2-40B4-BE49-F238E27FC236}">
                <a16:creationId xmlns:a16="http://schemas.microsoft.com/office/drawing/2014/main" id="{98AAC373-C67F-B6B3-6CD7-BE5C9351AECD}"/>
              </a:ext>
            </a:extLst>
          </p:cNvPr>
          <p:cNvSpPr>
            <a:spLocks noGrp="1"/>
          </p:cNvSpPr>
          <p:nvPr>
            <p:ph sz="quarter" idx="11"/>
            <p:custDataLst>
              <p:tags r:id="rId2"/>
            </p:custDataLst>
          </p:nvPr>
        </p:nvSpPr>
        <p:spPr>
          <a:xfrm>
            <a:off x="465138" y="1796901"/>
            <a:ext cx="9432925" cy="5225283"/>
          </a:xfrm>
        </p:spPr>
        <p:txBody>
          <a:bodyPr/>
          <a:lstStyle/>
          <a:p>
            <a:pPr lvl="2"/>
            <a:endParaRPr lang="fr-CA" b="1" dirty="0">
              <a:solidFill>
                <a:schemeClr val="accent4"/>
              </a:solidFill>
            </a:endParaRPr>
          </a:p>
          <a:p>
            <a:pPr lvl="2"/>
            <a:endParaRPr lang="fr-CA" b="1" dirty="0">
              <a:solidFill>
                <a:schemeClr val="accent4"/>
              </a:solidFill>
            </a:endParaRPr>
          </a:p>
          <a:p>
            <a:pPr lvl="2"/>
            <a:r>
              <a:rPr lang="fr-CA" b="1" dirty="0">
                <a:solidFill>
                  <a:schemeClr val="accent4"/>
                </a:solidFill>
              </a:rPr>
              <a:t>90 % des élèves restent associés à la même école secteur (388 élèves déplacés)</a:t>
            </a:r>
          </a:p>
          <a:p>
            <a:pPr lvl="2"/>
            <a:r>
              <a:rPr lang="fr-CA" b="1" dirty="0">
                <a:solidFill>
                  <a:schemeClr val="accent4"/>
                </a:solidFill>
              </a:rPr>
              <a:t>3 écoles ciblées par un changement à leur plan de répartition actuel</a:t>
            </a:r>
          </a:p>
          <a:p>
            <a:pPr lvl="2"/>
            <a:r>
              <a:rPr lang="fr-CA" b="1" dirty="0">
                <a:solidFill>
                  <a:schemeClr val="accent4"/>
                </a:solidFill>
              </a:rPr>
              <a:t>Maintien de l’école dédiée au préscolaire (de la Passerelle)</a:t>
            </a:r>
          </a:p>
          <a:p>
            <a:pPr lvl="2"/>
            <a:r>
              <a:rPr lang="fr-CA" b="1" dirty="0">
                <a:solidFill>
                  <a:schemeClr val="accent4"/>
                </a:solidFill>
              </a:rPr>
              <a:t>Respect de la capacité d’accueil pour toutes les écoles</a:t>
            </a:r>
          </a:p>
          <a:p>
            <a:pPr lvl="2"/>
            <a:r>
              <a:rPr lang="fr-CA" b="1" dirty="0">
                <a:solidFill>
                  <a:schemeClr val="accent4"/>
                </a:solidFill>
              </a:rPr>
              <a:t>Les écoles de Carignan ont des classes disponibles (projets immobiliers)</a:t>
            </a:r>
          </a:p>
          <a:p>
            <a:pPr lvl="2"/>
            <a:r>
              <a:rPr lang="fr-CA" b="1" dirty="0">
                <a:solidFill>
                  <a:schemeClr val="accent4"/>
                </a:solidFill>
              </a:rPr>
              <a:t>23 classes sur 32 sont utilisées à la nouvelle école</a:t>
            </a:r>
            <a:endParaRPr lang="fr-CA" dirty="0">
              <a:solidFill>
                <a:schemeClr val="accent4"/>
              </a:solidFill>
            </a:endParaRPr>
          </a:p>
          <a:p>
            <a:pPr marL="342900" lvl="4" indent="-342900">
              <a:buFont typeface="Arial" panose="020B0604020202020204" pitchFamily="34" charset="0"/>
              <a:buChar char="•"/>
            </a:pPr>
            <a:r>
              <a:rPr lang="fr-CA" sz="2400" b="1" dirty="0">
                <a:solidFill>
                  <a:schemeClr val="accent4"/>
                </a:solidFill>
              </a:rPr>
              <a:t>Augmentation du nombre de classes de préscolaire 4 ans</a:t>
            </a:r>
          </a:p>
          <a:p>
            <a:pPr lvl="4"/>
            <a:endParaRPr lang="fr-CA" sz="2400" b="1" dirty="0">
              <a:solidFill>
                <a:schemeClr val="accent4"/>
              </a:solidFill>
            </a:endParaRPr>
          </a:p>
          <a:p>
            <a:pPr lvl="4"/>
            <a:endParaRPr lang="fr-CA" sz="2400" b="1" dirty="0">
              <a:solidFill>
                <a:schemeClr val="accent4"/>
              </a:solidFill>
            </a:endParaRPr>
          </a:p>
          <a:p>
            <a:endParaRPr lang="fr-CA" dirty="0"/>
          </a:p>
        </p:txBody>
      </p:sp>
    </p:spTree>
    <p:extLst>
      <p:ext uri="{BB962C8B-B14F-4D97-AF65-F5344CB8AC3E}">
        <p14:creationId xmlns:p14="http://schemas.microsoft.com/office/powerpoint/2010/main" val="25280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rte, diagramme, Plan&#10;&#10;Description générée automatiquement">
            <a:extLst>
              <a:ext uri="{FF2B5EF4-FFF2-40B4-BE49-F238E27FC236}">
                <a16:creationId xmlns:a16="http://schemas.microsoft.com/office/drawing/2014/main" id="{C7D55818-D2B6-9BFB-A04C-069F484E8C04}"/>
              </a:ext>
            </a:extLst>
          </p:cNvPr>
          <p:cNvPicPr>
            <a:picLocks noChangeAspect="1"/>
          </p:cNvPicPr>
          <p:nvPr/>
        </p:nvPicPr>
        <p:blipFill>
          <a:blip r:embed="rId2"/>
          <a:stretch>
            <a:fillRect/>
          </a:stretch>
        </p:blipFill>
        <p:spPr>
          <a:xfrm>
            <a:off x="0" y="740229"/>
            <a:ext cx="10363200" cy="6291943"/>
          </a:xfrm>
          <a:prstGeom prst="rect">
            <a:avLst/>
          </a:prstGeom>
        </p:spPr>
      </p:pic>
    </p:spTree>
    <p:extLst>
      <p:ext uri="{BB962C8B-B14F-4D97-AF65-F5344CB8AC3E}">
        <p14:creationId xmlns:p14="http://schemas.microsoft.com/office/powerpoint/2010/main" val="313068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diagramme, carte, Plan&#10;&#10;Description générée automatiquement">
            <a:extLst>
              <a:ext uri="{FF2B5EF4-FFF2-40B4-BE49-F238E27FC236}">
                <a16:creationId xmlns:a16="http://schemas.microsoft.com/office/drawing/2014/main" id="{136463AB-0388-A9CC-CD87-111FE8D2744F}"/>
              </a:ext>
            </a:extLst>
          </p:cNvPr>
          <p:cNvPicPr>
            <a:picLocks noChangeAspect="1"/>
          </p:cNvPicPr>
          <p:nvPr/>
        </p:nvPicPr>
        <p:blipFill>
          <a:blip r:embed="rId2"/>
          <a:stretch>
            <a:fillRect/>
          </a:stretch>
        </p:blipFill>
        <p:spPr>
          <a:xfrm>
            <a:off x="0" y="740229"/>
            <a:ext cx="10363200" cy="6291943"/>
          </a:xfrm>
          <a:prstGeom prst="rect">
            <a:avLst/>
          </a:prstGeom>
        </p:spPr>
      </p:pic>
    </p:spTree>
    <p:extLst>
      <p:ext uri="{BB962C8B-B14F-4D97-AF65-F5344CB8AC3E}">
        <p14:creationId xmlns:p14="http://schemas.microsoft.com/office/powerpoint/2010/main" val="355806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066EA-C489-C2EF-193B-1326F67B6188}"/>
              </a:ext>
            </a:extLst>
          </p:cNvPr>
          <p:cNvSpPr>
            <a:spLocks noGrp="1"/>
          </p:cNvSpPr>
          <p:nvPr>
            <p:ph type="title"/>
            <p:custDataLst>
              <p:tags r:id="rId1"/>
            </p:custDataLst>
          </p:nvPr>
        </p:nvSpPr>
        <p:spPr>
          <a:xfrm>
            <a:off x="465137" y="503370"/>
            <a:ext cx="9432925" cy="969829"/>
          </a:xfrm>
        </p:spPr>
        <p:txBody>
          <a:bodyPr/>
          <a:lstStyle/>
          <a:p>
            <a:pPr algn="l"/>
            <a:r>
              <a:rPr lang="fr-CA" sz="3200" dirty="0"/>
              <a:t>Scénario 2 – 2024-2025</a:t>
            </a:r>
          </a:p>
        </p:txBody>
      </p:sp>
      <p:sp>
        <p:nvSpPr>
          <p:cNvPr id="4" name="Espace réservé du contenu 3">
            <a:extLst>
              <a:ext uri="{FF2B5EF4-FFF2-40B4-BE49-F238E27FC236}">
                <a16:creationId xmlns:a16="http://schemas.microsoft.com/office/drawing/2014/main" id="{98AAC373-C67F-B6B3-6CD7-BE5C9351AECD}"/>
              </a:ext>
            </a:extLst>
          </p:cNvPr>
          <p:cNvSpPr>
            <a:spLocks noGrp="1"/>
          </p:cNvSpPr>
          <p:nvPr>
            <p:ph sz="quarter" idx="11"/>
            <p:custDataLst>
              <p:tags r:id="rId2"/>
            </p:custDataLst>
          </p:nvPr>
        </p:nvSpPr>
        <p:spPr>
          <a:xfrm>
            <a:off x="465138" y="1623061"/>
            <a:ext cx="9432925" cy="5399124"/>
          </a:xfrm>
        </p:spPr>
        <p:txBody>
          <a:bodyPr/>
          <a:lstStyle/>
          <a:p>
            <a:pPr lvl="2"/>
            <a:endParaRPr lang="fr-CA" b="1" dirty="0">
              <a:solidFill>
                <a:schemeClr val="accent4"/>
              </a:solidFill>
            </a:endParaRPr>
          </a:p>
          <a:p>
            <a:pPr lvl="2"/>
            <a:endParaRPr lang="fr-CA" b="1" dirty="0">
              <a:solidFill>
                <a:schemeClr val="accent4"/>
              </a:solidFill>
            </a:endParaRPr>
          </a:p>
          <a:p>
            <a:pPr lvl="2"/>
            <a:endParaRPr lang="fr-CA" b="1" dirty="0">
              <a:solidFill>
                <a:schemeClr val="accent4"/>
              </a:solidFill>
            </a:endParaRPr>
          </a:p>
          <a:p>
            <a:pPr lvl="2"/>
            <a:r>
              <a:rPr lang="fr-CA" b="1" dirty="0">
                <a:solidFill>
                  <a:schemeClr val="accent4"/>
                </a:solidFill>
              </a:rPr>
              <a:t>91 % des élèves restent associés à la même école secteur (347 élèves déplacés)</a:t>
            </a:r>
          </a:p>
          <a:p>
            <a:pPr lvl="2"/>
            <a:r>
              <a:rPr lang="fr-CA" b="1" dirty="0">
                <a:solidFill>
                  <a:schemeClr val="accent4"/>
                </a:solidFill>
              </a:rPr>
              <a:t>4 écoles ciblées par un changement à leur plan de répartition actuel</a:t>
            </a:r>
          </a:p>
          <a:p>
            <a:pPr lvl="2"/>
            <a:r>
              <a:rPr lang="fr-CA" b="1" dirty="0">
                <a:solidFill>
                  <a:schemeClr val="accent4"/>
                </a:solidFill>
              </a:rPr>
              <a:t>Maintien de l’école dédiée au préscolaire (de la Passerelle)</a:t>
            </a:r>
          </a:p>
          <a:p>
            <a:pPr lvl="2"/>
            <a:r>
              <a:rPr lang="fr-CA" b="1" dirty="0">
                <a:solidFill>
                  <a:schemeClr val="accent4"/>
                </a:solidFill>
              </a:rPr>
              <a:t>Respect de la capacité d’accueil pour toutes les écoles</a:t>
            </a:r>
          </a:p>
          <a:p>
            <a:pPr lvl="2"/>
            <a:r>
              <a:rPr lang="fr-CA" b="1" dirty="0">
                <a:solidFill>
                  <a:schemeClr val="accent4"/>
                </a:solidFill>
              </a:rPr>
              <a:t>Carignan-Salières et la nouvelle école ont des classes disponibles (projets immobiliers)</a:t>
            </a:r>
          </a:p>
          <a:p>
            <a:pPr lvl="2"/>
            <a:r>
              <a:rPr lang="fr-CA" b="1" dirty="0">
                <a:solidFill>
                  <a:schemeClr val="accent4"/>
                </a:solidFill>
              </a:rPr>
              <a:t>21 classes sur 32 sont utilisées à la nouvelle école</a:t>
            </a:r>
          </a:p>
          <a:p>
            <a:pPr marL="342900" lvl="4" indent="-342900">
              <a:buFont typeface="Arial" panose="020B0604020202020204" pitchFamily="34" charset="0"/>
              <a:buChar char="•"/>
            </a:pPr>
            <a:r>
              <a:rPr lang="fr-CA" sz="2400" b="1" dirty="0">
                <a:solidFill>
                  <a:schemeClr val="accent4"/>
                </a:solidFill>
              </a:rPr>
              <a:t>Augmentation du nombre de classes de préscolaire 4 ans</a:t>
            </a:r>
          </a:p>
          <a:p>
            <a:pPr lvl="4"/>
            <a:endParaRPr lang="fr-CA" sz="2400" b="1" dirty="0">
              <a:solidFill>
                <a:schemeClr val="accent4"/>
              </a:solidFill>
            </a:endParaRPr>
          </a:p>
          <a:p>
            <a:pPr lvl="4"/>
            <a:endParaRPr lang="fr-CA" sz="2400" b="1" dirty="0">
              <a:solidFill>
                <a:schemeClr val="accent4"/>
              </a:solidFill>
            </a:endParaRPr>
          </a:p>
          <a:p>
            <a:endParaRPr lang="fr-CA" dirty="0"/>
          </a:p>
        </p:txBody>
      </p:sp>
    </p:spTree>
    <p:extLst>
      <p:ext uri="{BB962C8B-B14F-4D97-AF65-F5344CB8AC3E}">
        <p14:creationId xmlns:p14="http://schemas.microsoft.com/office/powerpoint/2010/main" val="135817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diagramme, carte, Plan&#10;&#10;Description générée automatiquement">
            <a:extLst>
              <a:ext uri="{FF2B5EF4-FFF2-40B4-BE49-F238E27FC236}">
                <a16:creationId xmlns:a16="http://schemas.microsoft.com/office/drawing/2014/main" id="{6994C740-9E14-A1CD-DE4F-C1479D70F312}"/>
              </a:ext>
            </a:extLst>
          </p:cNvPr>
          <p:cNvPicPr>
            <a:picLocks noChangeAspect="1"/>
          </p:cNvPicPr>
          <p:nvPr/>
        </p:nvPicPr>
        <p:blipFill>
          <a:blip r:embed="rId2"/>
          <a:stretch>
            <a:fillRect/>
          </a:stretch>
        </p:blipFill>
        <p:spPr>
          <a:xfrm>
            <a:off x="0" y="740229"/>
            <a:ext cx="10363200" cy="6291943"/>
          </a:xfrm>
          <a:prstGeom prst="rect">
            <a:avLst/>
          </a:prstGeom>
        </p:spPr>
      </p:pic>
    </p:spTree>
    <p:extLst>
      <p:ext uri="{BB962C8B-B14F-4D97-AF65-F5344CB8AC3E}">
        <p14:creationId xmlns:p14="http://schemas.microsoft.com/office/powerpoint/2010/main" val="59720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diagramme, Plan&#10;&#10;Description générée automatiquement">
            <a:extLst>
              <a:ext uri="{FF2B5EF4-FFF2-40B4-BE49-F238E27FC236}">
                <a16:creationId xmlns:a16="http://schemas.microsoft.com/office/drawing/2014/main" id="{463554F7-FB3E-62BE-E1AF-3B4724177CD3}"/>
              </a:ext>
            </a:extLst>
          </p:cNvPr>
          <p:cNvPicPr>
            <a:picLocks noChangeAspect="1"/>
          </p:cNvPicPr>
          <p:nvPr/>
        </p:nvPicPr>
        <p:blipFill>
          <a:blip r:embed="rId2"/>
          <a:stretch>
            <a:fillRect/>
          </a:stretch>
        </p:blipFill>
        <p:spPr>
          <a:xfrm>
            <a:off x="0" y="740229"/>
            <a:ext cx="10363200" cy="6291943"/>
          </a:xfrm>
          <a:prstGeom prst="rect">
            <a:avLst/>
          </a:prstGeom>
        </p:spPr>
      </p:pic>
    </p:spTree>
    <p:extLst>
      <p:ext uri="{BB962C8B-B14F-4D97-AF65-F5344CB8AC3E}">
        <p14:creationId xmlns:p14="http://schemas.microsoft.com/office/powerpoint/2010/main" val="167483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8AAC373-C67F-B6B3-6CD7-BE5C9351AECD}"/>
              </a:ext>
            </a:extLst>
          </p:cNvPr>
          <p:cNvSpPr>
            <a:spLocks noGrp="1"/>
          </p:cNvSpPr>
          <p:nvPr>
            <p:ph sz="quarter" idx="11"/>
            <p:custDataLst>
              <p:tags r:id="rId1"/>
            </p:custDataLst>
          </p:nvPr>
        </p:nvSpPr>
        <p:spPr>
          <a:xfrm>
            <a:off x="465138" y="1623061"/>
            <a:ext cx="9432925" cy="5399124"/>
          </a:xfrm>
        </p:spPr>
        <p:txBody>
          <a:bodyPr/>
          <a:lstStyle/>
          <a:p>
            <a:pPr lvl="2"/>
            <a:endParaRPr lang="fr-CA" b="1" dirty="0">
              <a:solidFill>
                <a:schemeClr val="accent4"/>
              </a:solidFill>
            </a:endParaRPr>
          </a:p>
          <a:p>
            <a:pPr lvl="2"/>
            <a:endParaRPr lang="fr-CA" b="1" dirty="0">
              <a:solidFill>
                <a:schemeClr val="accent4"/>
              </a:solidFill>
            </a:endParaRPr>
          </a:p>
          <a:p>
            <a:pPr lvl="2"/>
            <a:endParaRPr lang="fr-CA" b="1" dirty="0">
              <a:solidFill>
                <a:schemeClr val="accent4"/>
              </a:solidFill>
            </a:endParaRPr>
          </a:p>
          <a:p>
            <a:pPr lvl="2"/>
            <a:r>
              <a:rPr lang="fr-CA" b="1" dirty="0">
                <a:solidFill>
                  <a:schemeClr val="accent4"/>
                </a:solidFill>
              </a:rPr>
              <a:t>84 % des élèves restent associés à la même école secteur (611 élèves déplacés)</a:t>
            </a:r>
          </a:p>
          <a:p>
            <a:pPr lvl="2"/>
            <a:r>
              <a:rPr lang="fr-CA" b="1" dirty="0">
                <a:solidFill>
                  <a:schemeClr val="accent4"/>
                </a:solidFill>
              </a:rPr>
              <a:t>7 écoles ciblées par un changement à leur plan de répartition actuel</a:t>
            </a:r>
          </a:p>
          <a:p>
            <a:pPr lvl="2"/>
            <a:r>
              <a:rPr lang="fr-CA" b="1" dirty="0">
                <a:solidFill>
                  <a:schemeClr val="accent4"/>
                </a:solidFill>
              </a:rPr>
              <a:t>Tous les élèves du préscolaire fréquentent leur école secteur</a:t>
            </a:r>
          </a:p>
          <a:p>
            <a:pPr lvl="2"/>
            <a:r>
              <a:rPr lang="fr-CA" b="1" dirty="0">
                <a:solidFill>
                  <a:schemeClr val="accent4"/>
                </a:solidFill>
              </a:rPr>
              <a:t>Respect de la capacité d’accueil pour toutes les écoles</a:t>
            </a:r>
          </a:p>
          <a:p>
            <a:pPr lvl="2"/>
            <a:r>
              <a:rPr lang="fr-CA" b="1" dirty="0">
                <a:solidFill>
                  <a:schemeClr val="accent4"/>
                </a:solidFill>
              </a:rPr>
              <a:t>Carignan-Salières et la nouvelle école ont des classes disponibles (projets immobiliers)</a:t>
            </a:r>
          </a:p>
          <a:p>
            <a:pPr lvl="2"/>
            <a:r>
              <a:rPr lang="fr-CA" b="1" dirty="0">
                <a:solidFill>
                  <a:schemeClr val="accent4"/>
                </a:solidFill>
              </a:rPr>
              <a:t>27 classes sur 32 sont utilisées à la nouvelle école</a:t>
            </a:r>
          </a:p>
          <a:p>
            <a:pPr marL="342900" lvl="4" indent="-342900">
              <a:buFont typeface="Arial" panose="020B0604020202020204" pitchFamily="34" charset="0"/>
              <a:buChar char="•"/>
            </a:pPr>
            <a:r>
              <a:rPr lang="fr-CA" sz="2400" b="1" dirty="0">
                <a:solidFill>
                  <a:schemeClr val="accent4"/>
                </a:solidFill>
              </a:rPr>
              <a:t>Augmentation du nombre de classes de préscolaire 4 ans</a:t>
            </a:r>
          </a:p>
          <a:p>
            <a:pPr lvl="4"/>
            <a:endParaRPr lang="fr-CA" sz="2400" b="1" dirty="0">
              <a:solidFill>
                <a:schemeClr val="accent4"/>
              </a:solidFill>
            </a:endParaRPr>
          </a:p>
          <a:p>
            <a:pPr lvl="4"/>
            <a:endParaRPr lang="fr-CA" sz="2400" b="1" dirty="0">
              <a:solidFill>
                <a:schemeClr val="accent4"/>
              </a:solidFill>
            </a:endParaRPr>
          </a:p>
          <a:p>
            <a:endParaRPr lang="fr-CA" dirty="0"/>
          </a:p>
        </p:txBody>
      </p:sp>
      <p:sp>
        <p:nvSpPr>
          <p:cNvPr id="6" name="Titre 5">
            <a:extLst>
              <a:ext uri="{FF2B5EF4-FFF2-40B4-BE49-F238E27FC236}">
                <a16:creationId xmlns:a16="http://schemas.microsoft.com/office/drawing/2014/main" id="{24C08D85-9B3E-C25A-04F3-08B2E9388F4E}"/>
              </a:ext>
            </a:extLst>
          </p:cNvPr>
          <p:cNvSpPr>
            <a:spLocks noGrp="1"/>
          </p:cNvSpPr>
          <p:nvPr>
            <p:ph type="title"/>
            <p:custDataLst>
              <p:tags r:id="rId2"/>
            </p:custDataLst>
          </p:nvPr>
        </p:nvSpPr>
        <p:spPr/>
        <p:txBody>
          <a:bodyPr/>
          <a:lstStyle/>
          <a:p>
            <a:r>
              <a:rPr lang="fr-CA" dirty="0"/>
              <a:t>Scénario 3 – 2024-2025</a:t>
            </a:r>
          </a:p>
        </p:txBody>
      </p:sp>
    </p:spTree>
    <p:extLst>
      <p:ext uri="{BB962C8B-B14F-4D97-AF65-F5344CB8AC3E}">
        <p14:creationId xmlns:p14="http://schemas.microsoft.com/office/powerpoint/2010/main" val="296178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title"/>
            <p:custDataLst>
              <p:tags r:id="rId1"/>
            </p:custDataLst>
          </p:nvPr>
        </p:nvSpPr>
        <p:spPr>
          <a:xfrm>
            <a:off x="955400" y="1992627"/>
            <a:ext cx="3630900" cy="2549700"/>
          </a:xfrm>
          <a:prstGeom prst="rect">
            <a:avLst/>
          </a:prstGeom>
        </p:spPr>
        <p:txBody>
          <a:bodyPr spcFirstLastPara="1" vert="horz" wrap="square" lIns="110375" tIns="110375" rIns="110375" bIns="110375" rtlCol="0" anchor="t" anchorCtr="0">
            <a:noAutofit/>
          </a:bodyPr>
          <a:lstStyle/>
          <a:p>
            <a:r>
              <a:rPr lang="fr"/>
              <a:t>À propos </a:t>
            </a:r>
            <a:endParaRPr/>
          </a:p>
          <a:p>
            <a:r>
              <a:rPr lang="fr"/>
              <a:t>de l’INM</a:t>
            </a:r>
            <a:endParaRPr/>
          </a:p>
        </p:txBody>
      </p:sp>
      <p:sp>
        <p:nvSpPr>
          <p:cNvPr id="94" name="Google Shape;94;p13"/>
          <p:cNvSpPr txBox="1">
            <a:spLocks noGrp="1"/>
          </p:cNvSpPr>
          <p:nvPr>
            <p:ph type="body" idx="2"/>
            <p:custDataLst>
              <p:tags r:id="rId2"/>
            </p:custDataLst>
          </p:nvPr>
        </p:nvSpPr>
        <p:spPr>
          <a:xfrm>
            <a:off x="5844048" y="2043967"/>
            <a:ext cx="3711900" cy="4571700"/>
          </a:xfrm>
          <a:prstGeom prst="rect">
            <a:avLst/>
          </a:prstGeom>
        </p:spPr>
        <p:txBody>
          <a:bodyPr spcFirstLastPara="1" vert="horz" wrap="square" lIns="110375" tIns="110375" rIns="110375" bIns="110375" rtlCol="0" anchor="t" anchorCtr="0">
            <a:noAutofit/>
          </a:bodyPr>
          <a:lstStyle/>
          <a:p>
            <a:pPr marL="0" indent="0">
              <a:buNone/>
            </a:pPr>
            <a:r>
              <a:rPr lang="fr" sz="1500"/>
              <a:t>L'action de l'INM a pour effet d'encourager la participation citoyenne et de contribuer au développement des compétences civiques, au renforcement du lien social et à la valorisation des institutions démocratiques. </a:t>
            </a:r>
            <a:endParaRPr sz="1500"/>
          </a:p>
          <a:p>
            <a:pPr marL="0" indent="0">
              <a:spcBef>
                <a:spcPts val="1900"/>
              </a:spcBef>
              <a:buNone/>
            </a:pPr>
            <a:r>
              <a:rPr lang="fr" sz="1500"/>
              <a:t>L'équipe de l'INM est animée par la conviction que la participation citoyenne renforce la démocratie.</a:t>
            </a:r>
            <a:endParaRPr sz="1500"/>
          </a:p>
          <a:p>
            <a:pPr marL="0" indent="0">
              <a:spcBef>
                <a:spcPts val="1900"/>
              </a:spcBef>
              <a:buNone/>
            </a:pPr>
            <a:r>
              <a:rPr lang="fr" sz="1500">
                <a:solidFill>
                  <a:srgbClr val="3D9ED5"/>
                </a:solidFill>
              </a:rPr>
              <a:t>www.inm.qc.ca</a:t>
            </a:r>
            <a:endParaRPr sz="1500">
              <a:solidFill>
                <a:srgbClr val="3D9ED5"/>
              </a:solidFill>
            </a:endParaRPr>
          </a:p>
          <a:p>
            <a:pPr marL="0" indent="0">
              <a:spcBef>
                <a:spcPts val="1900"/>
              </a:spcBef>
              <a:buNone/>
            </a:pPr>
            <a:endParaRPr sz="1500"/>
          </a:p>
          <a:p>
            <a:pPr marL="0" indent="0">
              <a:spcBef>
                <a:spcPts val="1900"/>
              </a:spcBef>
              <a:spcAft>
                <a:spcPts val="1900"/>
              </a:spcAft>
              <a:buNone/>
            </a:pPr>
            <a:endParaRPr sz="1500"/>
          </a:p>
        </p:txBody>
      </p:sp>
      <p:sp>
        <p:nvSpPr>
          <p:cNvPr id="95" name="Google Shape;95;p13"/>
          <p:cNvSpPr txBox="1">
            <a:spLocks noGrp="1"/>
          </p:cNvSpPr>
          <p:nvPr>
            <p:ph type="subTitle" idx="1"/>
            <p:custDataLst>
              <p:tags r:id="rId3"/>
            </p:custDataLst>
          </p:nvPr>
        </p:nvSpPr>
        <p:spPr>
          <a:xfrm>
            <a:off x="955395" y="3395416"/>
            <a:ext cx="3630900" cy="1146900"/>
          </a:xfrm>
          <a:prstGeom prst="rect">
            <a:avLst/>
          </a:prstGeom>
        </p:spPr>
        <p:txBody>
          <a:bodyPr spcFirstLastPara="1" vert="horz" wrap="square" lIns="110375" tIns="110375" rIns="110375" bIns="110375" rtlCol="0" anchor="t" anchorCtr="0">
            <a:noAutofit/>
          </a:bodyPr>
          <a:lstStyle/>
          <a:p>
            <a:pPr>
              <a:lnSpc>
                <a:spcPct val="115000"/>
              </a:lnSpc>
            </a:pPr>
            <a:r>
              <a:rPr lang="fr" sz="1800">
                <a:solidFill>
                  <a:srgbClr val="2D2D2E"/>
                </a:solidFill>
                <a:latin typeface="Roboto Medium"/>
                <a:ea typeface="Roboto Medium"/>
                <a:cs typeface="Roboto Medium"/>
                <a:sym typeface="Roboto Medium"/>
              </a:rPr>
              <a:t>L'INM est une organisation indépendante et non partisane qui a pour ambition d'accroître la participation des citoyennes et des citoyens à la vie démocratique. </a:t>
            </a:r>
            <a:endParaRPr sz="1800">
              <a:latin typeface="Roboto Medium"/>
              <a:ea typeface="Roboto Medium"/>
              <a:cs typeface="Roboto Medium"/>
              <a:sym typeface="Roboto Medium"/>
            </a:endParaRPr>
          </a:p>
        </p:txBody>
      </p:sp>
      <p:pic>
        <p:nvPicPr>
          <p:cNvPr id="96" name="Google Shape;96;p13"/>
          <p:cNvPicPr preferRelativeResize="0"/>
          <p:nvPr>
            <p:custDataLst>
              <p:tags r:id="rId4"/>
            </p:custDataLst>
          </p:nvPr>
        </p:nvPicPr>
        <p:blipFill>
          <a:blip r:embed="rId7">
            <a:alphaModFix/>
          </a:blip>
          <a:stretch>
            <a:fillRect/>
          </a:stretch>
        </p:blipFill>
        <p:spPr>
          <a:xfrm>
            <a:off x="1031601" y="5909325"/>
            <a:ext cx="2534825" cy="615600"/>
          </a:xfrm>
          <a:prstGeom prst="rect">
            <a:avLst/>
          </a:prstGeom>
          <a:noFill/>
          <a:ln>
            <a:noFill/>
          </a:ln>
        </p:spPr>
      </p:pic>
      <p:sp>
        <p:nvSpPr>
          <p:cNvPr id="2" name="Rectangle 1">
            <a:extLst>
              <a:ext uri="{FF2B5EF4-FFF2-40B4-BE49-F238E27FC236}">
                <a16:creationId xmlns:a16="http://schemas.microsoft.com/office/drawing/2014/main" id="{A598149B-2C69-556E-2C07-F47D8DA03A13}"/>
              </a:ext>
            </a:extLst>
          </p:cNvPr>
          <p:cNvSpPr/>
          <p:nvPr/>
        </p:nvSpPr>
        <p:spPr>
          <a:xfrm>
            <a:off x="8321040" y="6524925"/>
            <a:ext cx="1828800" cy="1054435"/>
          </a:xfrm>
          <a:prstGeom prst="rect">
            <a:avLst/>
          </a:prstGeom>
          <a:solidFill>
            <a:schemeClr val="bg1"/>
          </a:solidFill>
        </p:spPr>
        <p:txBody>
          <a:bodyPr wrap="square" lIns="90000" tIns="90000" rIns="90000" bIns="90000" rtlCol="0" anchor="ctr">
            <a:noAutofit/>
          </a:bodyPr>
          <a:lstStyle/>
          <a:p>
            <a:pPr algn="l"/>
            <a:endParaRPr lang="fr-CA" sz="1500">
              <a:solidFill>
                <a:schemeClr val="bg1"/>
              </a:solidFill>
              <a:latin typeface="Trade Gothic Next" panose="020B0503040303020004" pitchFamily="34" charset="0"/>
              <a:ea typeface="Open Sans regular" panose="020B0606030504020204" pitchFamily="34" charset="0"/>
              <a:cs typeface="Open Sans regular"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066EA-C489-C2EF-193B-1326F67B6188}"/>
              </a:ext>
            </a:extLst>
          </p:cNvPr>
          <p:cNvSpPr>
            <a:spLocks noGrp="1"/>
          </p:cNvSpPr>
          <p:nvPr>
            <p:ph type="title"/>
            <p:custDataLst>
              <p:tags r:id="rId1"/>
            </p:custDataLst>
          </p:nvPr>
        </p:nvSpPr>
        <p:spPr/>
        <p:txBody>
          <a:bodyPr/>
          <a:lstStyle/>
          <a:p>
            <a:pPr algn="l"/>
            <a:r>
              <a:rPr lang="fr-CA" sz="3200" dirty="0"/>
              <a:t>Échéancier – la suite</a:t>
            </a:r>
          </a:p>
        </p:txBody>
      </p:sp>
      <p:graphicFrame>
        <p:nvGraphicFramePr>
          <p:cNvPr id="5" name="Tableau 5">
            <a:extLst>
              <a:ext uri="{FF2B5EF4-FFF2-40B4-BE49-F238E27FC236}">
                <a16:creationId xmlns:a16="http://schemas.microsoft.com/office/drawing/2014/main" id="{0BCC3AB4-CA02-574E-07BD-C0314DB566E7}"/>
              </a:ext>
            </a:extLst>
          </p:cNvPr>
          <p:cNvGraphicFramePr>
            <a:graphicFrameLocks noGrp="1"/>
          </p:cNvGraphicFramePr>
          <p:nvPr>
            <p:custDataLst>
              <p:tags r:id="rId2"/>
            </p:custDataLst>
            <p:extLst>
              <p:ext uri="{D42A27DB-BD31-4B8C-83A1-F6EECF244321}">
                <p14:modId xmlns:p14="http://schemas.microsoft.com/office/powerpoint/2010/main" val="1866295187"/>
              </p:ext>
            </p:extLst>
          </p:nvPr>
        </p:nvGraphicFramePr>
        <p:xfrm>
          <a:off x="465138" y="1828507"/>
          <a:ext cx="9524438" cy="3972853"/>
        </p:xfrm>
        <a:graphic>
          <a:graphicData uri="http://schemas.openxmlformats.org/drawingml/2006/table">
            <a:tbl>
              <a:tblPr firstRow="1" bandRow="1">
                <a:tableStyleId>{91EBBBCC-DAD2-459C-BE2E-F6DE35CF9A28}</a:tableStyleId>
              </a:tblPr>
              <a:tblGrid>
                <a:gridCol w="6443662">
                  <a:extLst>
                    <a:ext uri="{9D8B030D-6E8A-4147-A177-3AD203B41FA5}">
                      <a16:colId xmlns:a16="http://schemas.microsoft.com/office/drawing/2014/main" val="3390151282"/>
                    </a:ext>
                  </a:extLst>
                </a:gridCol>
                <a:gridCol w="3080776">
                  <a:extLst>
                    <a:ext uri="{9D8B030D-6E8A-4147-A177-3AD203B41FA5}">
                      <a16:colId xmlns:a16="http://schemas.microsoft.com/office/drawing/2014/main" val="1532082305"/>
                    </a:ext>
                  </a:extLst>
                </a:gridCol>
              </a:tblGrid>
              <a:tr h="539893">
                <a:tc>
                  <a:txBody>
                    <a:bodyPr/>
                    <a:lstStyle/>
                    <a:p>
                      <a:endParaRPr lang="fr-CA" dirty="0"/>
                    </a:p>
                  </a:txBody>
                  <a:tcPr/>
                </a:tc>
                <a:tc>
                  <a:txBody>
                    <a:bodyPr/>
                    <a:lstStyle/>
                    <a:p>
                      <a:endParaRPr lang="fr-CA"/>
                    </a:p>
                  </a:txBody>
                  <a:tcPr/>
                </a:tc>
                <a:extLst>
                  <a:ext uri="{0D108BD9-81ED-4DB2-BD59-A6C34878D82A}">
                    <a16:rowId xmlns:a16="http://schemas.microsoft.com/office/drawing/2014/main" val="2326213168"/>
                  </a:ext>
                </a:extLst>
              </a:tr>
              <a:tr h="539893">
                <a:tc>
                  <a:txBody>
                    <a:bodyPr/>
                    <a:lstStyle/>
                    <a:p>
                      <a:r>
                        <a:rPr lang="fr-CA" b="1" dirty="0">
                          <a:solidFill>
                            <a:schemeClr val="accent4"/>
                          </a:solidFill>
                        </a:rPr>
                        <a:t>Transmission du questionnaire</a:t>
                      </a:r>
                    </a:p>
                  </a:txBody>
                  <a:tcPr/>
                </a:tc>
                <a:tc>
                  <a:txBody>
                    <a:bodyPr/>
                    <a:lstStyle/>
                    <a:p>
                      <a:r>
                        <a:rPr lang="fr-CA" b="1" dirty="0">
                          <a:solidFill>
                            <a:schemeClr val="accent4"/>
                          </a:solidFill>
                        </a:rPr>
                        <a:t>6 octobre 2023</a:t>
                      </a:r>
                    </a:p>
                  </a:txBody>
                  <a:tcPr/>
                </a:tc>
                <a:extLst>
                  <a:ext uri="{0D108BD9-81ED-4DB2-BD59-A6C34878D82A}">
                    <a16:rowId xmlns:a16="http://schemas.microsoft.com/office/drawing/2014/main" val="501096634"/>
                  </a:ext>
                </a:extLst>
              </a:tr>
              <a:tr h="588148">
                <a:tc>
                  <a:txBody>
                    <a:bodyPr/>
                    <a:lstStyle/>
                    <a:p>
                      <a:r>
                        <a:rPr lang="fr-CA" b="1" dirty="0">
                          <a:solidFill>
                            <a:schemeClr val="accent4"/>
                          </a:solidFill>
                        </a:rPr>
                        <a:t>Analyse et synthèse de la consultation publique</a:t>
                      </a:r>
                    </a:p>
                  </a:txBody>
                  <a:tcPr/>
                </a:tc>
                <a:tc>
                  <a:txBody>
                    <a:bodyPr/>
                    <a:lstStyle/>
                    <a:p>
                      <a:r>
                        <a:rPr lang="fr-CA" b="1" dirty="0">
                          <a:solidFill>
                            <a:schemeClr val="accent4"/>
                          </a:solidFill>
                        </a:rPr>
                        <a:t>Fin octobre 2023</a:t>
                      </a:r>
                    </a:p>
                  </a:txBody>
                  <a:tcPr/>
                </a:tc>
                <a:extLst>
                  <a:ext uri="{0D108BD9-81ED-4DB2-BD59-A6C34878D82A}">
                    <a16:rowId xmlns:a16="http://schemas.microsoft.com/office/drawing/2014/main" val="967877256"/>
                  </a:ext>
                </a:extLst>
              </a:tr>
              <a:tr h="539893">
                <a:tc>
                  <a:txBody>
                    <a:bodyPr/>
                    <a:lstStyle/>
                    <a:p>
                      <a:r>
                        <a:rPr lang="fr-CA" b="1" dirty="0">
                          <a:solidFill>
                            <a:schemeClr val="accent4"/>
                          </a:solidFill>
                        </a:rPr>
                        <a:t>Travail sur les scénarios</a:t>
                      </a:r>
                    </a:p>
                  </a:txBody>
                  <a:tcPr/>
                </a:tc>
                <a:tc>
                  <a:txBody>
                    <a:bodyPr/>
                    <a:lstStyle/>
                    <a:p>
                      <a:r>
                        <a:rPr lang="fr-CA" b="1" dirty="0">
                          <a:solidFill>
                            <a:schemeClr val="accent4"/>
                          </a:solidFill>
                        </a:rPr>
                        <a:t>Octobre – Novembre 2023</a:t>
                      </a:r>
                    </a:p>
                  </a:txBody>
                  <a:tcPr/>
                </a:tc>
                <a:extLst>
                  <a:ext uri="{0D108BD9-81ED-4DB2-BD59-A6C34878D82A}">
                    <a16:rowId xmlns:a16="http://schemas.microsoft.com/office/drawing/2014/main" val="1340444044"/>
                  </a:ext>
                </a:extLst>
              </a:tr>
              <a:tr h="484866">
                <a:tc>
                  <a:txBody>
                    <a:bodyPr/>
                    <a:lstStyle/>
                    <a:p>
                      <a:r>
                        <a:rPr lang="fr-CA" b="1" dirty="0">
                          <a:solidFill>
                            <a:schemeClr val="accent4"/>
                          </a:solidFill>
                        </a:rPr>
                        <a:t>Adoption du plan de répartition par le Conseil d’administration</a:t>
                      </a:r>
                    </a:p>
                  </a:txBody>
                  <a:tcPr/>
                </a:tc>
                <a:tc>
                  <a:txBody>
                    <a:bodyPr/>
                    <a:lstStyle/>
                    <a:p>
                      <a:r>
                        <a:rPr lang="fr-CA" b="1" dirty="0">
                          <a:solidFill>
                            <a:schemeClr val="accent4"/>
                          </a:solidFill>
                        </a:rPr>
                        <a:t>28 novembre 2023</a:t>
                      </a:r>
                    </a:p>
                  </a:txBody>
                  <a:tcPr/>
                </a:tc>
                <a:extLst>
                  <a:ext uri="{0D108BD9-81ED-4DB2-BD59-A6C34878D82A}">
                    <a16:rowId xmlns:a16="http://schemas.microsoft.com/office/drawing/2014/main" val="4163289133"/>
                  </a:ext>
                </a:extLst>
              </a:tr>
              <a:tr h="539893">
                <a:tc>
                  <a:txBody>
                    <a:bodyPr/>
                    <a:lstStyle/>
                    <a:p>
                      <a:r>
                        <a:rPr lang="fr-CA" b="1" dirty="0">
                          <a:solidFill>
                            <a:schemeClr val="accent4"/>
                          </a:solidFill>
                        </a:rPr>
                        <a:t>Annonce du nouveau plan de répartition et des mesures transitoires</a:t>
                      </a:r>
                    </a:p>
                  </a:txBody>
                  <a:tcPr/>
                </a:tc>
                <a:tc>
                  <a:txBody>
                    <a:bodyPr/>
                    <a:lstStyle/>
                    <a:p>
                      <a:r>
                        <a:rPr lang="fr-CA" b="1" dirty="0">
                          <a:solidFill>
                            <a:schemeClr val="accent4"/>
                          </a:solidFill>
                        </a:rPr>
                        <a:t>Décembre 2023</a:t>
                      </a:r>
                    </a:p>
                  </a:txBody>
                  <a:tcPr/>
                </a:tc>
                <a:extLst>
                  <a:ext uri="{0D108BD9-81ED-4DB2-BD59-A6C34878D82A}">
                    <a16:rowId xmlns:a16="http://schemas.microsoft.com/office/drawing/2014/main" val="2104422472"/>
                  </a:ext>
                </a:extLst>
              </a:tr>
              <a:tr h="516747">
                <a:tc>
                  <a:txBody>
                    <a:bodyPr/>
                    <a:lstStyle/>
                    <a:p>
                      <a:r>
                        <a:rPr lang="fr-CA" b="1">
                          <a:solidFill>
                            <a:schemeClr val="accent4"/>
                          </a:solidFill>
                        </a:rPr>
                        <a:t>Processus d’organisation scolaire et mise </a:t>
                      </a:r>
                      <a:r>
                        <a:rPr lang="fr-CA" b="1" dirty="0">
                          <a:solidFill>
                            <a:schemeClr val="accent4"/>
                          </a:solidFill>
                        </a:rPr>
                        <a:t>en place des mesures </a:t>
                      </a:r>
                      <a:r>
                        <a:rPr lang="fr-CA" b="1">
                          <a:solidFill>
                            <a:schemeClr val="accent4"/>
                          </a:solidFill>
                        </a:rPr>
                        <a:t>transitoires </a:t>
                      </a:r>
                      <a:endParaRPr lang="fr-CA" b="1" dirty="0">
                        <a:solidFill>
                          <a:schemeClr val="accent4"/>
                        </a:solidFill>
                      </a:endParaRPr>
                    </a:p>
                  </a:txBody>
                  <a:tcPr/>
                </a:tc>
                <a:tc>
                  <a:txBody>
                    <a:bodyPr/>
                    <a:lstStyle/>
                    <a:p>
                      <a:r>
                        <a:rPr lang="fr-CA" b="1" dirty="0">
                          <a:solidFill>
                            <a:schemeClr val="accent4"/>
                          </a:solidFill>
                        </a:rPr>
                        <a:t>Hiver – printemps 2024</a:t>
                      </a:r>
                    </a:p>
                  </a:txBody>
                  <a:tcPr/>
                </a:tc>
                <a:extLst>
                  <a:ext uri="{0D108BD9-81ED-4DB2-BD59-A6C34878D82A}">
                    <a16:rowId xmlns:a16="http://schemas.microsoft.com/office/drawing/2014/main" val="4115007678"/>
                  </a:ext>
                </a:extLst>
              </a:tr>
            </a:tbl>
          </a:graphicData>
        </a:graphic>
      </p:graphicFrame>
    </p:spTree>
    <p:extLst>
      <p:ext uri="{BB962C8B-B14F-4D97-AF65-F5344CB8AC3E}">
        <p14:creationId xmlns:p14="http://schemas.microsoft.com/office/powerpoint/2010/main" val="33429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78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title"/>
            <p:custDataLst>
              <p:tags r:id="rId1"/>
            </p:custDataLst>
          </p:nvPr>
        </p:nvSpPr>
        <p:spPr>
          <a:xfrm>
            <a:off x="826710" y="2001352"/>
            <a:ext cx="8713860" cy="606560"/>
          </a:xfrm>
          <a:prstGeom prst="rect">
            <a:avLst/>
          </a:prstGeom>
          <a:noFill/>
          <a:ln>
            <a:noFill/>
          </a:ln>
        </p:spPr>
        <p:txBody>
          <a:bodyPr spcFirstLastPara="1" vert="horz" wrap="square" lIns="103417" tIns="103417" rIns="103417" bIns="103417" rtlCol="0" anchor="t" anchorCtr="0">
            <a:noAutofit/>
          </a:bodyPr>
          <a:lstStyle/>
          <a:p>
            <a:r>
              <a:rPr lang="fr"/>
              <a:t>Charte de participation INM</a:t>
            </a:r>
            <a:endParaRPr/>
          </a:p>
        </p:txBody>
      </p:sp>
      <p:sp>
        <p:nvSpPr>
          <p:cNvPr id="95" name="Google Shape;95;p13"/>
          <p:cNvSpPr txBox="1"/>
          <p:nvPr>
            <p:custDataLst>
              <p:tags r:id="rId2"/>
            </p:custDataLst>
          </p:nvPr>
        </p:nvSpPr>
        <p:spPr>
          <a:xfrm>
            <a:off x="758534" y="2696232"/>
            <a:ext cx="8510880" cy="4503008"/>
          </a:xfrm>
          <a:prstGeom prst="rect">
            <a:avLst/>
          </a:prstGeom>
          <a:noFill/>
          <a:ln>
            <a:noFill/>
          </a:ln>
        </p:spPr>
        <p:txBody>
          <a:bodyPr spcFirstLastPara="1" wrap="square" lIns="85652" tIns="85652" rIns="85652" bIns="85652" anchor="t" anchorCtr="0">
            <a:spAutoFit/>
          </a:bodyPr>
          <a:lstStyle/>
          <a:p>
            <a:pPr marL="431787" indent="-323840">
              <a:lnSpc>
                <a:spcPct val="115000"/>
              </a:lnSpc>
              <a:buClr>
                <a:schemeClr val="dk1"/>
              </a:buClr>
              <a:buSzPts val="1500"/>
              <a:buFont typeface="Arial"/>
              <a:buChar char="●"/>
            </a:pPr>
            <a:r>
              <a:rPr lang="fr" sz="1303" b="1" dirty="0">
                <a:solidFill>
                  <a:srgbClr val="5C6668"/>
                </a:solidFill>
                <a:latin typeface="Roboto"/>
                <a:ea typeface="Roboto"/>
                <a:cs typeface="Roboto"/>
                <a:sym typeface="Roboto"/>
              </a:rPr>
              <a:t>Écoute</a:t>
            </a:r>
            <a:br>
              <a:rPr lang="fr" sz="1303" b="1" dirty="0">
                <a:solidFill>
                  <a:srgbClr val="5C6668"/>
                </a:solidFill>
                <a:latin typeface="Roboto"/>
                <a:ea typeface="Roboto"/>
                <a:cs typeface="Roboto"/>
                <a:sym typeface="Roboto"/>
              </a:rPr>
            </a:br>
            <a:r>
              <a:rPr lang="fr" sz="1303" dirty="0">
                <a:solidFill>
                  <a:srgbClr val="5C6668"/>
                </a:solidFill>
                <a:latin typeface="Roboto"/>
                <a:ea typeface="Roboto"/>
                <a:cs typeface="Roboto"/>
                <a:sym typeface="Roboto"/>
              </a:rPr>
              <a:t>Maintenir son attention sur la personne qui s’exprime, prendre connaissance des objectifs visés par l’activité et assurer une présence active;</a:t>
            </a:r>
            <a:endParaRPr sz="1303" dirty="0">
              <a:solidFill>
                <a:srgbClr val="5C6668"/>
              </a:solidFill>
              <a:latin typeface="Roboto"/>
              <a:ea typeface="Roboto"/>
              <a:cs typeface="Roboto"/>
              <a:sym typeface="Roboto"/>
            </a:endParaRPr>
          </a:p>
          <a:p>
            <a:pPr marL="431787" indent="-323840">
              <a:lnSpc>
                <a:spcPct val="115000"/>
              </a:lnSpc>
              <a:buClr>
                <a:schemeClr val="dk1"/>
              </a:buClr>
              <a:buSzPts val="1500"/>
              <a:buFont typeface="Arial"/>
              <a:buChar char="●"/>
            </a:pPr>
            <a:r>
              <a:rPr lang="fr" sz="1303" b="1" dirty="0">
                <a:solidFill>
                  <a:srgbClr val="5C6668"/>
                </a:solidFill>
                <a:latin typeface="Roboto"/>
                <a:ea typeface="Roboto"/>
                <a:cs typeface="Roboto"/>
                <a:sym typeface="Roboto"/>
              </a:rPr>
              <a:t>Participation</a:t>
            </a:r>
            <a:br>
              <a:rPr lang="fr" sz="1303" b="1" dirty="0">
                <a:solidFill>
                  <a:srgbClr val="5C6668"/>
                </a:solidFill>
                <a:latin typeface="Roboto"/>
                <a:ea typeface="Roboto"/>
                <a:cs typeface="Roboto"/>
                <a:sym typeface="Roboto"/>
              </a:rPr>
            </a:br>
            <a:r>
              <a:rPr lang="fr" sz="1303" dirty="0">
                <a:solidFill>
                  <a:srgbClr val="5C6668"/>
                </a:solidFill>
                <a:latin typeface="Roboto"/>
                <a:ea typeface="Roboto"/>
                <a:cs typeface="Roboto"/>
                <a:sym typeface="Roboto"/>
              </a:rPr>
              <a:t>Oser prendre la parole et intervenir de manière brève et directe afin que toutes et tous bénéficient d’un temps de parole adéquat en se souciant d’une pleine participation de toutes et tous;</a:t>
            </a:r>
            <a:endParaRPr sz="1303" dirty="0">
              <a:solidFill>
                <a:srgbClr val="5C6668"/>
              </a:solidFill>
              <a:latin typeface="Roboto"/>
              <a:ea typeface="Roboto"/>
              <a:cs typeface="Roboto"/>
              <a:sym typeface="Roboto"/>
            </a:endParaRPr>
          </a:p>
          <a:p>
            <a:pPr marL="431787" indent="-323840">
              <a:lnSpc>
                <a:spcPct val="115000"/>
              </a:lnSpc>
              <a:buClr>
                <a:schemeClr val="dk1"/>
              </a:buClr>
              <a:buSzPts val="1500"/>
              <a:buFont typeface="Arial"/>
              <a:buChar char="●"/>
            </a:pPr>
            <a:r>
              <a:rPr lang="fr" sz="1303" b="1" dirty="0">
                <a:solidFill>
                  <a:srgbClr val="5C6668"/>
                </a:solidFill>
                <a:latin typeface="Roboto"/>
                <a:ea typeface="Roboto"/>
                <a:cs typeface="Roboto"/>
                <a:sym typeface="Roboto"/>
              </a:rPr>
              <a:t>Respect</a:t>
            </a:r>
            <a:br>
              <a:rPr lang="fr" sz="1303" b="1" dirty="0">
                <a:solidFill>
                  <a:srgbClr val="5C6668"/>
                </a:solidFill>
                <a:latin typeface="Roboto"/>
                <a:ea typeface="Roboto"/>
                <a:cs typeface="Roboto"/>
                <a:sym typeface="Roboto"/>
              </a:rPr>
            </a:br>
            <a:r>
              <a:rPr lang="fr" sz="1303" dirty="0">
                <a:solidFill>
                  <a:srgbClr val="5C6668"/>
                </a:solidFill>
                <a:latin typeface="Roboto"/>
                <a:ea typeface="Roboto"/>
                <a:cs typeface="Roboto"/>
                <a:sym typeface="Roboto"/>
              </a:rPr>
              <a:t>Maintenir le respect tout au long des échanges. Si utile au débat, remettre en question les idées, et non les personnes;</a:t>
            </a:r>
            <a:endParaRPr sz="1303" dirty="0">
              <a:solidFill>
                <a:srgbClr val="5C6668"/>
              </a:solidFill>
              <a:latin typeface="Roboto"/>
              <a:ea typeface="Roboto"/>
              <a:cs typeface="Roboto"/>
              <a:sym typeface="Roboto"/>
            </a:endParaRPr>
          </a:p>
          <a:p>
            <a:pPr marL="431787" indent="-323840">
              <a:lnSpc>
                <a:spcPct val="115000"/>
              </a:lnSpc>
              <a:buClr>
                <a:schemeClr val="dk1"/>
              </a:buClr>
              <a:buSzPts val="1500"/>
              <a:buFont typeface="Arial"/>
              <a:buChar char="●"/>
            </a:pPr>
            <a:r>
              <a:rPr lang="fr" sz="1303" b="1" dirty="0">
                <a:solidFill>
                  <a:srgbClr val="5C6668"/>
                </a:solidFill>
                <a:latin typeface="Roboto"/>
                <a:ea typeface="Roboto"/>
                <a:cs typeface="Roboto"/>
                <a:sym typeface="Roboto"/>
              </a:rPr>
              <a:t>Ouverture</a:t>
            </a:r>
            <a:br>
              <a:rPr lang="fr" sz="1303" b="1" dirty="0">
                <a:solidFill>
                  <a:srgbClr val="5C6668"/>
                </a:solidFill>
                <a:latin typeface="Roboto"/>
                <a:ea typeface="Roboto"/>
                <a:cs typeface="Roboto"/>
                <a:sym typeface="Roboto"/>
              </a:rPr>
            </a:br>
            <a:r>
              <a:rPr lang="fr" sz="1303" dirty="0">
                <a:solidFill>
                  <a:srgbClr val="5C6668"/>
                </a:solidFill>
                <a:latin typeface="Roboto"/>
                <a:ea typeface="Roboto"/>
                <a:cs typeface="Roboto"/>
                <a:sym typeface="Roboto"/>
              </a:rPr>
              <a:t>Accueillir la diversité des perspectives et chercher à faire évoluer son propre point de vue;</a:t>
            </a:r>
            <a:endParaRPr sz="1303" dirty="0">
              <a:solidFill>
                <a:srgbClr val="5C6668"/>
              </a:solidFill>
              <a:latin typeface="Roboto"/>
              <a:ea typeface="Roboto"/>
              <a:cs typeface="Roboto"/>
              <a:sym typeface="Roboto"/>
            </a:endParaRPr>
          </a:p>
          <a:p>
            <a:pPr marL="431787" indent="-323840">
              <a:lnSpc>
                <a:spcPct val="115000"/>
              </a:lnSpc>
              <a:buClr>
                <a:schemeClr val="dk1"/>
              </a:buClr>
              <a:buSzPts val="1500"/>
              <a:buFont typeface="Arial"/>
              <a:buChar char="●"/>
            </a:pPr>
            <a:r>
              <a:rPr lang="fr" sz="1303" b="1" dirty="0">
                <a:solidFill>
                  <a:srgbClr val="5C6668"/>
                </a:solidFill>
                <a:latin typeface="Roboto"/>
                <a:ea typeface="Roboto"/>
                <a:cs typeface="Roboto"/>
                <a:sym typeface="Roboto"/>
              </a:rPr>
              <a:t>Responsabilisation</a:t>
            </a:r>
            <a:br>
              <a:rPr lang="fr" sz="1303" b="1" dirty="0">
                <a:solidFill>
                  <a:srgbClr val="5C6668"/>
                </a:solidFill>
                <a:latin typeface="Roboto"/>
                <a:ea typeface="Roboto"/>
                <a:cs typeface="Roboto"/>
                <a:sym typeface="Roboto"/>
              </a:rPr>
            </a:br>
            <a:r>
              <a:rPr lang="fr" sz="1303" dirty="0">
                <a:solidFill>
                  <a:srgbClr val="5C6668"/>
                </a:solidFill>
                <a:latin typeface="Roboto"/>
                <a:ea typeface="Roboto"/>
                <a:cs typeface="Roboto"/>
                <a:sym typeface="Roboto"/>
              </a:rPr>
              <a:t>Contribuer à créer un espace d’échange sécuritaire pour toutes les personnes présentes autour de la table, peu importe leurs caractéristiques et leurs différences.</a:t>
            </a:r>
            <a:endParaRPr sz="1303" b="1" dirty="0">
              <a:solidFill>
                <a:srgbClr val="5C6668"/>
              </a:solidFill>
              <a:latin typeface="Roboto"/>
              <a:ea typeface="Roboto"/>
              <a:cs typeface="Roboto"/>
              <a:sym typeface="Roboto"/>
            </a:endParaRPr>
          </a:p>
          <a:p>
            <a:pPr marL="431787">
              <a:spcBef>
                <a:spcPts val="1700"/>
              </a:spcBef>
            </a:pPr>
            <a:endParaRPr sz="1700" b="1" dirty="0">
              <a:highlight>
                <a:srgbClr val="FFFF00"/>
              </a:highlight>
            </a:endParaRPr>
          </a:p>
          <a:p>
            <a:pPr>
              <a:lnSpc>
                <a:spcPct val="115000"/>
              </a:lnSpc>
            </a:pPr>
            <a:endParaRPr sz="1247" b="1" dirty="0">
              <a:solidFill>
                <a:schemeClr val="accent1"/>
              </a:solidFill>
            </a:endParaRPr>
          </a:p>
          <a:p>
            <a:pPr>
              <a:spcBef>
                <a:spcPts val="1473"/>
              </a:spcBef>
            </a:pPr>
            <a:endParaRPr sz="1360" b="1" dirty="0"/>
          </a:p>
        </p:txBody>
      </p:sp>
      <p:sp>
        <p:nvSpPr>
          <p:cNvPr id="2" name="Rectangle 1">
            <a:extLst>
              <a:ext uri="{FF2B5EF4-FFF2-40B4-BE49-F238E27FC236}">
                <a16:creationId xmlns:a16="http://schemas.microsoft.com/office/drawing/2014/main" id="{B054873E-2666-430B-CA60-39424AD31391}"/>
              </a:ext>
            </a:extLst>
          </p:cNvPr>
          <p:cNvSpPr/>
          <p:nvPr/>
        </p:nvSpPr>
        <p:spPr>
          <a:xfrm>
            <a:off x="8321040" y="6524925"/>
            <a:ext cx="1828800" cy="1054435"/>
          </a:xfrm>
          <a:prstGeom prst="rect">
            <a:avLst/>
          </a:prstGeom>
          <a:solidFill>
            <a:schemeClr val="bg1"/>
          </a:solidFill>
        </p:spPr>
        <p:txBody>
          <a:bodyPr wrap="square" lIns="90000" tIns="90000" rIns="90000" bIns="90000" rtlCol="0" anchor="ctr">
            <a:noAutofit/>
          </a:bodyPr>
          <a:lstStyle/>
          <a:p>
            <a:pPr algn="l"/>
            <a:endParaRPr lang="fr-CA" sz="1500">
              <a:solidFill>
                <a:schemeClr val="bg1"/>
              </a:solidFill>
              <a:latin typeface="Trade Gothic Next" panose="020B0503040303020004" pitchFamily="34" charset="0"/>
              <a:ea typeface="Open Sans regular" panose="020B0606030504020204" pitchFamily="34" charset="0"/>
              <a:cs typeface="Open Sans regular"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1D05B4-1FB6-810F-67B6-1797CB0A6DD6}"/>
              </a:ext>
            </a:extLst>
          </p:cNvPr>
          <p:cNvSpPr>
            <a:spLocks noGrp="1"/>
          </p:cNvSpPr>
          <p:nvPr>
            <p:ph type="title"/>
            <p:custDataLst>
              <p:tags r:id="rId1"/>
            </p:custDataLst>
          </p:nvPr>
        </p:nvSpPr>
        <p:spPr>
          <a:xfrm>
            <a:off x="465138" y="503370"/>
            <a:ext cx="9432925" cy="969829"/>
          </a:xfrm>
        </p:spPr>
        <p:txBody>
          <a:bodyPr anchor="b">
            <a:normAutofit/>
          </a:bodyPr>
          <a:lstStyle/>
          <a:p>
            <a:r>
              <a:rPr lang="fr-CA" altLang="fr-FR" sz="3200" dirty="0"/>
              <a:t>Constats dans le secteur Carignan/Chambly</a:t>
            </a:r>
            <a:endParaRPr lang="fr-CA" sz="3200" dirty="0"/>
          </a:p>
        </p:txBody>
      </p:sp>
      <p:sp>
        <p:nvSpPr>
          <p:cNvPr id="3" name="Espace réservé du contenu 2">
            <a:extLst>
              <a:ext uri="{FF2B5EF4-FFF2-40B4-BE49-F238E27FC236}">
                <a16:creationId xmlns:a16="http://schemas.microsoft.com/office/drawing/2014/main" id="{1C0F29FA-7462-60CA-F9AB-C98BC9B82A8F}"/>
              </a:ext>
            </a:extLst>
          </p:cNvPr>
          <p:cNvSpPr>
            <a:spLocks noGrp="1"/>
          </p:cNvSpPr>
          <p:nvPr>
            <p:ph sz="quarter" idx="11"/>
            <p:custDataLst>
              <p:tags r:id="rId2"/>
            </p:custDataLst>
          </p:nvPr>
        </p:nvSpPr>
        <p:spPr>
          <a:xfrm>
            <a:off x="465138" y="1974631"/>
            <a:ext cx="9432925" cy="4966942"/>
          </a:xfrm>
        </p:spPr>
        <p:txBody>
          <a:bodyPr anchor="ctr">
            <a:normAutofit/>
          </a:bodyPr>
          <a:lstStyle/>
          <a:p>
            <a:pPr lvl="2"/>
            <a:r>
              <a:rPr lang="fr-CA" dirty="0">
                <a:solidFill>
                  <a:schemeClr val="accent4"/>
                </a:solidFill>
              </a:rPr>
              <a:t>Enjeux d’espace dans différentes écoles (Carignan-Salières, Madeleine-Brousseau et de la Passerelle)</a:t>
            </a:r>
          </a:p>
          <a:p>
            <a:pPr marL="0" lvl="2" indent="0">
              <a:buNone/>
            </a:pPr>
            <a:endParaRPr lang="fr-CA" dirty="0">
              <a:solidFill>
                <a:schemeClr val="accent4"/>
              </a:solidFill>
            </a:endParaRPr>
          </a:p>
          <a:p>
            <a:pPr lvl="2"/>
            <a:r>
              <a:rPr lang="fr-CA" dirty="0">
                <a:solidFill>
                  <a:schemeClr val="accent4"/>
                </a:solidFill>
              </a:rPr>
              <a:t> Situation actuelle qui ne permet pas de favoriser un milieu de vie scolaire adéquat</a:t>
            </a:r>
          </a:p>
          <a:p>
            <a:pPr marL="0" lvl="2" indent="0">
              <a:buNone/>
            </a:pPr>
            <a:endParaRPr lang="fr-CA" dirty="0">
              <a:solidFill>
                <a:schemeClr val="accent4"/>
              </a:solidFill>
            </a:endParaRPr>
          </a:p>
          <a:p>
            <a:pPr lvl="2"/>
            <a:r>
              <a:rPr lang="fr-CA" dirty="0">
                <a:solidFill>
                  <a:schemeClr val="accent4"/>
                </a:solidFill>
              </a:rPr>
              <a:t>Prévision d’ajout d’élèves 4 ans dans nos écoles du secteur</a:t>
            </a:r>
          </a:p>
          <a:p>
            <a:pPr lvl="2"/>
            <a:endParaRPr lang="fr-CA" dirty="0">
              <a:solidFill>
                <a:schemeClr val="accent4"/>
              </a:solidFill>
              <a:highlight>
                <a:srgbClr val="FFFF00"/>
              </a:highlight>
            </a:endParaRPr>
          </a:p>
          <a:p>
            <a:pPr marL="0" lvl="2" indent="0">
              <a:buNone/>
            </a:pPr>
            <a:r>
              <a:rPr lang="fr-CA" sz="2000" dirty="0">
                <a:solidFill>
                  <a:schemeClr val="bg2">
                    <a:lumMod val="10000"/>
                  </a:schemeClr>
                </a:solidFill>
              </a:rPr>
              <a:t>		</a:t>
            </a:r>
            <a:r>
              <a:rPr lang="fr-CA" sz="2000" dirty="0">
                <a:solidFill>
                  <a:schemeClr val="bg2">
                    <a:lumMod val="10000"/>
                  </a:schemeClr>
                </a:solidFill>
                <a:highlight>
                  <a:srgbClr val="FFFF00"/>
                </a:highlight>
              </a:rPr>
              <a:t> </a:t>
            </a:r>
          </a:p>
        </p:txBody>
      </p:sp>
    </p:spTree>
    <p:extLst>
      <p:ext uri="{BB962C8B-B14F-4D97-AF65-F5344CB8AC3E}">
        <p14:creationId xmlns:p14="http://schemas.microsoft.com/office/powerpoint/2010/main" val="162090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69FB4-A4A9-73BC-7C64-CB5F9B271EF4}"/>
              </a:ext>
            </a:extLst>
          </p:cNvPr>
          <p:cNvSpPr>
            <a:spLocks noGrp="1"/>
          </p:cNvSpPr>
          <p:nvPr>
            <p:ph type="title"/>
            <p:custDataLst>
              <p:tags r:id="rId1"/>
            </p:custDataLst>
          </p:nvPr>
        </p:nvSpPr>
        <p:spPr/>
        <p:txBody>
          <a:bodyPr/>
          <a:lstStyle/>
          <a:p>
            <a:r>
              <a:rPr lang="fr-CA" dirty="0"/>
              <a:t>Contexte</a:t>
            </a:r>
          </a:p>
        </p:txBody>
      </p:sp>
      <p:sp>
        <p:nvSpPr>
          <p:cNvPr id="4" name="Espace réservé du contenu 3">
            <a:extLst>
              <a:ext uri="{FF2B5EF4-FFF2-40B4-BE49-F238E27FC236}">
                <a16:creationId xmlns:a16="http://schemas.microsoft.com/office/drawing/2014/main" id="{93FBA271-AFC4-214E-1435-B9388C8EEC2B}"/>
              </a:ext>
            </a:extLst>
          </p:cNvPr>
          <p:cNvSpPr>
            <a:spLocks noGrp="1"/>
          </p:cNvSpPr>
          <p:nvPr>
            <p:ph sz="quarter" idx="11"/>
            <p:custDataLst>
              <p:tags r:id="rId2"/>
            </p:custDataLst>
          </p:nvPr>
        </p:nvSpPr>
        <p:spPr>
          <a:xfrm>
            <a:off x="465138" y="2177691"/>
            <a:ext cx="9432925" cy="4824411"/>
          </a:xfrm>
        </p:spPr>
        <p:txBody>
          <a:bodyPr/>
          <a:lstStyle/>
          <a:p>
            <a:pPr marL="342900" indent="-342900">
              <a:buClr>
                <a:schemeClr val="accent2"/>
              </a:buClr>
              <a:buFont typeface="Arial" panose="020B0604020202020204" pitchFamily="34" charset="0"/>
              <a:buChar char="•"/>
            </a:pPr>
            <a:r>
              <a:rPr lang="fr-CA" sz="2400" dirty="0">
                <a:latin typeface="+mn-lt"/>
              </a:rPr>
              <a:t>Octroi d’une nouvelle école par le MEQ pour le secteur regroupant les villes de Carignan et de Chambly</a:t>
            </a:r>
          </a:p>
          <a:p>
            <a:pPr marL="342900" indent="-342900">
              <a:buClr>
                <a:schemeClr val="accent2"/>
              </a:buClr>
              <a:buFont typeface="Arial" panose="020B0604020202020204" pitchFamily="34" charset="0"/>
              <a:buChar char="•"/>
            </a:pPr>
            <a:endParaRPr lang="fr-CA" sz="2400" dirty="0">
              <a:latin typeface="+mn-lt"/>
            </a:endParaRPr>
          </a:p>
          <a:p>
            <a:pPr marL="342900" indent="-342900">
              <a:buClr>
                <a:schemeClr val="accent2"/>
              </a:buClr>
              <a:buFont typeface="Arial" panose="020B0604020202020204" pitchFamily="34" charset="0"/>
              <a:buChar char="•"/>
            </a:pPr>
            <a:r>
              <a:rPr lang="fr-CA" sz="2400" dirty="0">
                <a:latin typeface="+mn-lt"/>
              </a:rPr>
              <a:t>Octroi d’un terrain par la ville de Carignan</a:t>
            </a:r>
          </a:p>
          <a:p>
            <a:pPr>
              <a:buClr>
                <a:schemeClr val="accent2"/>
              </a:buClr>
            </a:pPr>
            <a:endParaRPr lang="fr-CA" sz="2400" dirty="0">
              <a:latin typeface="+mn-lt"/>
            </a:endParaRPr>
          </a:p>
          <a:p>
            <a:pPr marL="342900" indent="-342900">
              <a:buClr>
                <a:schemeClr val="accent2"/>
              </a:buClr>
              <a:buFont typeface="Arial" panose="020B0604020202020204" pitchFamily="34" charset="0"/>
              <a:buChar char="•"/>
            </a:pPr>
            <a:endParaRPr lang="fr-CA" sz="2400" dirty="0">
              <a:latin typeface="+mn-lt"/>
            </a:endParaRPr>
          </a:p>
          <a:p>
            <a:pPr algn="ctr">
              <a:buClr>
                <a:schemeClr val="accent2"/>
              </a:buClr>
            </a:pPr>
            <a:r>
              <a:rPr lang="fr-CA" sz="2400" dirty="0">
                <a:latin typeface="+mn-lt"/>
              </a:rPr>
              <a:t>Le statu quo n’est pas possible</a:t>
            </a:r>
            <a:r>
              <a:rPr lang="fr-CA" sz="1800" b="1" dirty="0">
                <a:solidFill>
                  <a:schemeClr val="accent4"/>
                </a:solidFill>
              </a:rPr>
              <a:t>.</a:t>
            </a:r>
          </a:p>
          <a:p>
            <a:pPr marL="342900" indent="-342900">
              <a:buClr>
                <a:schemeClr val="accent2"/>
              </a:buClr>
              <a:buFont typeface="Arial" panose="020B0604020202020204" pitchFamily="34" charset="0"/>
              <a:buChar char="•"/>
            </a:pPr>
            <a:endParaRPr lang="fr-CA" sz="2400" dirty="0">
              <a:latin typeface="+mn-lt"/>
            </a:endParaRPr>
          </a:p>
          <a:p>
            <a:endParaRPr lang="fr-CA" dirty="0"/>
          </a:p>
        </p:txBody>
      </p:sp>
    </p:spTree>
    <p:extLst>
      <p:ext uri="{BB962C8B-B14F-4D97-AF65-F5344CB8AC3E}">
        <p14:creationId xmlns:p14="http://schemas.microsoft.com/office/powerpoint/2010/main" val="328102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1D05B4-1FB6-810F-67B6-1797CB0A6DD6}"/>
              </a:ext>
            </a:extLst>
          </p:cNvPr>
          <p:cNvSpPr>
            <a:spLocks noGrp="1"/>
          </p:cNvSpPr>
          <p:nvPr>
            <p:ph type="title"/>
            <p:custDataLst>
              <p:tags r:id="rId1"/>
            </p:custDataLst>
          </p:nvPr>
        </p:nvSpPr>
        <p:spPr>
          <a:xfrm>
            <a:off x="465138" y="503370"/>
            <a:ext cx="9432925" cy="969829"/>
          </a:xfrm>
        </p:spPr>
        <p:txBody>
          <a:bodyPr anchor="b">
            <a:normAutofit/>
          </a:bodyPr>
          <a:lstStyle/>
          <a:p>
            <a:r>
              <a:rPr lang="fr-CA" altLang="fr-FR" sz="3200" dirty="0"/>
              <a:t>Qu’est-ce qu’un plan de répartition?</a:t>
            </a:r>
            <a:endParaRPr lang="fr-CA" sz="3200" dirty="0"/>
          </a:p>
        </p:txBody>
      </p:sp>
      <p:sp>
        <p:nvSpPr>
          <p:cNvPr id="3" name="Espace réservé du contenu 2">
            <a:extLst>
              <a:ext uri="{FF2B5EF4-FFF2-40B4-BE49-F238E27FC236}">
                <a16:creationId xmlns:a16="http://schemas.microsoft.com/office/drawing/2014/main" id="{1C0F29FA-7462-60CA-F9AB-C98BC9B82A8F}"/>
              </a:ext>
            </a:extLst>
          </p:cNvPr>
          <p:cNvSpPr>
            <a:spLocks noGrp="1"/>
          </p:cNvSpPr>
          <p:nvPr>
            <p:ph sz="quarter" idx="11"/>
            <p:custDataLst>
              <p:tags r:id="rId2"/>
            </p:custDataLst>
          </p:nvPr>
        </p:nvSpPr>
        <p:spPr>
          <a:xfrm>
            <a:off x="465138" y="1917709"/>
            <a:ext cx="9432925" cy="4472458"/>
          </a:xfrm>
        </p:spPr>
        <p:txBody>
          <a:bodyPr anchor="ctr">
            <a:noAutofit/>
          </a:bodyPr>
          <a:lstStyle/>
          <a:p>
            <a:pPr lvl="2">
              <a:lnSpc>
                <a:spcPct val="100000"/>
              </a:lnSpc>
              <a:spcBef>
                <a:spcPts val="0"/>
              </a:spcBef>
            </a:pPr>
            <a:r>
              <a:rPr lang="fr-CA" dirty="0">
                <a:solidFill>
                  <a:schemeClr val="accent4"/>
                </a:solidFill>
              </a:rPr>
              <a:t>Identification des rues associées à chacune des écoles</a:t>
            </a:r>
          </a:p>
          <a:p>
            <a:pPr lvl="2">
              <a:lnSpc>
                <a:spcPct val="100000"/>
              </a:lnSpc>
              <a:spcBef>
                <a:spcPts val="0"/>
              </a:spcBef>
            </a:pPr>
            <a:endParaRPr lang="fr-CA" dirty="0">
              <a:solidFill>
                <a:schemeClr val="accent4"/>
              </a:solidFill>
            </a:endParaRPr>
          </a:p>
          <a:p>
            <a:pPr marL="0" lvl="2" indent="0">
              <a:lnSpc>
                <a:spcPct val="100000"/>
              </a:lnSpc>
              <a:spcBef>
                <a:spcPts val="0"/>
              </a:spcBef>
              <a:buNone/>
            </a:pPr>
            <a:endParaRPr lang="fr-CA" dirty="0">
              <a:solidFill>
                <a:schemeClr val="accent4"/>
              </a:solidFill>
            </a:endParaRPr>
          </a:p>
          <a:p>
            <a:pPr lvl="2">
              <a:lnSpc>
                <a:spcPct val="100000"/>
              </a:lnSpc>
              <a:spcBef>
                <a:spcPts val="0"/>
              </a:spcBef>
            </a:pPr>
            <a:r>
              <a:rPr lang="fr-CA" dirty="0">
                <a:solidFill>
                  <a:schemeClr val="accent4"/>
                </a:solidFill>
              </a:rPr>
              <a:t>École secteur</a:t>
            </a:r>
          </a:p>
          <a:p>
            <a:pPr marL="0" lvl="2" indent="0">
              <a:lnSpc>
                <a:spcPct val="100000"/>
              </a:lnSpc>
              <a:spcBef>
                <a:spcPts val="0"/>
              </a:spcBef>
              <a:buNone/>
            </a:pPr>
            <a:endParaRPr lang="fr-CA" dirty="0">
              <a:solidFill>
                <a:schemeClr val="accent4"/>
              </a:solidFill>
            </a:endParaRPr>
          </a:p>
          <a:p>
            <a:pPr marL="0" lvl="2" indent="0">
              <a:lnSpc>
                <a:spcPct val="100000"/>
              </a:lnSpc>
              <a:spcBef>
                <a:spcPts val="0"/>
              </a:spcBef>
              <a:buNone/>
            </a:pPr>
            <a:endParaRPr lang="fr-CA" dirty="0">
              <a:solidFill>
                <a:schemeClr val="accent4"/>
              </a:solidFill>
            </a:endParaRPr>
          </a:p>
          <a:p>
            <a:pPr lvl="2">
              <a:lnSpc>
                <a:spcPct val="100000"/>
              </a:lnSpc>
              <a:spcBef>
                <a:spcPts val="0"/>
              </a:spcBef>
            </a:pPr>
            <a:r>
              <a:rPr lang="fr-CA" dirty="0">
                <a:solidFill>
                  <a:schemeClr val="accent4"/>
                </a:solidFill>
              </a:rPr>
              <a:t>Mesures transitoires prévues dans la </a:t>
            </a:r>
            <a:r>
              <a:rPr lang="fr-CA" i="1" dirty="0">
                <a:solidFill>
                  <a:schemeClr val="accent4"/>
                </a:solidFill>
              </a:rPr>
              <a:t>Politique relative à l’admission et à l’inscription des élèves</a:t>
            </a:r>
            <a:endParaRPr lang="fr-CA" dirty="0">
              <a:solidFill>
                <a:schemeClr val="accent4"/>
              </a:solidFill>
            </a:endParaRPr>
          </a:p>
          <a:p>
            <a:pPr lvl="2">
              <a:lnSpc>
                <a:spcPct val="100000"/>
              </a:lnSpc>
              <a:spcBef>
                <a:spcPts val="0"/>
              </a:spcBef>
            </a:pPr>
            <a:endParaRPr lang="fr-CA" dirty="0">
              <a:solidFill>
                <a:schemeClr val="accent4"/>
              </a:solidFill>
            </a:endParaRPr>
          </a:p>
          <a:p>
            <a:pPr marL="0" lvl="2" indent="0">
              <a:lnSpc>
                <a:spcPct val="100000"/>
              </a:lnSpc>
              <a:spcBef>
                <a:spcPts val="0"/>
              </a:spcBef>
              <a:buNone/>
            </a:pPr>
            <a:endParaRPr lang="fr-CA" dirty="0">
              <a:solidFill>
                <a:schemeClr val="accent4"/>
              </a:solidFill>
            </a:endParaRPr>
          </a:p>
          <a:p>
            <a:pPr marL="0" lvl="2" indent="0">
              <a:lnSpc>
                <a:spcPct val="100000"/>
              </a:lnSpc>
              <a:spcBef>
                <a:spcPts val="0"/>
              </a:spcBef>
              <a:buNone/>
            </a:pPr>
            <a:endParaRPr lang="fr-CA" dirty="0">
              <a:solidFill>
                <a:schemeClr val="accent4"/>
              </a:solidFill>
            </a:endParaRPr>
          </a:p>
          <a:p>
            <a:pPr marL="0" lvl="2" indent="0">
              <a:lnSpc>
                <a:spcPct val="100000"/>
              </a:lnSpc>
              <a:spcBef>
                <a:spcPts val="0"/>
              </a:spcBef>
              <a:buNone/>
            </a:pPr>
            <a:endParaRPr lang="fr-CA" dirty="0">
              <a:solidFill>
                <a:schemeClr val="accent4"/>
              </a:solidFill>
            </a:endParaRPr>
          </a:p>
        </p:txBody>
      </p:sp>
    </p:spTree>
    <p:extLst>
      <p:ext uri="{BB962C8B-B14F-4D97-AF65-F5344CB8AC3E}">
        <p14:creationId xmlns:p14="http://schemas.microsoft.com/office/powerpoint/2010/main" val="278235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1D05B4-1FB6-810F-67B6-1797CB0A6DD6}"/>
              </a:ext>
            </a:extLst>
          </p:cNvPr>
          <p:cNvSpPr>
            <a:spLocks noGrp="1"/>
          </p:cNvSpPr>
          <p:nvPr>
            <p:ph type="title"/>
            <p:custDataLst>
              <p:tags r:id="rId1"/>
            </p:custDataLst>
          </p:nvPr>
        </p:nvSpPr>
        <p:spPr>
          <a:xfrm>
            <a:off x="465138" y="503370"/>
            <a:ext cx="9432925" cy="969829"/>
          </a:xfrm>
        </p:spPr>
        <p:txBody>
          <a:bodyPr anchor="b">
            <a:normAutofit/>
          </a:bodyPr>
          <a:lstStyle/>
          <a:p>
            <a:r>
              <a:rPr lang="fr-CA" sz="3500" dirty="0"/>
              <a:t>Orientations pour la révision d’un plan de répartition</a:t>
            </a:r>
          </a:p>
        </p:txBody>
      </p:sp>
      <p:sp>
        <p:nvSpPr>
          <p:cNvPr id="3" name="Espace réservé du contenu 2">
            <a:extLst>
              <a:ext uri="{FF2B5EF4-FFF2-40B4-BE49-F238E27FC236}">
                <a16:creationId xmlns:a16="http://schemas.microsoft.com/office/drawing/2014/main" id="{1C0F29FA-7462-60CA-F9AB-C98BC9B82A8F}"/>
              </a:ext>
            </a:extLst>
          </p:cNvPr>
          <p:cNvSpPr>
            <a:spLocks noGrp="1"/>
          </p:cNvSpPr>
          <p:nvPr>
            <p:ph sz="quarter" idx="11"/>
            <p:custDataLst>
              <p:tags r:id="rId2"/>
            </p:custDataLst>
          </p:nvPr>
        </p:nvSpPr>
        <p:spPr>
          <a:xfrm>
            <a:off x="465138" y="1499227"/>
            <a:ext cx="9432925" cy="4824412"/>
          </a:xfrm>
        </p:spPr>
        <p:txBody>
          <a:bodyPr anchor="ctr">
            <a:noAutofit/>
          </a:bodyPr>
          <a:lstStyle/>
          <a:p>
            <a:pPr lvl="2">
              <a:lnSpc>
                <a:spcPct val="150000"/>
              </a:lnSpc>
            </a:pPr>
            <a:r>
              <a:rPr lang="fr-CA" dirty="0">
                <a:solidFill>
                  <a:schemeClr val="accent4"/>
                </a:solidFill>
              </a:rPr>
              <a:t>Favoriser la stabilité d’affectation des élèves</a:t>
            </a:r>
          </a:p>
          <a:p>
            <a:pPr lvl="2">
              <a:lnSpc>
                <a:spcPct val="100000"/>
              </a:lnSpc>
            </a:pPr>
            <a:r>
              <a:rPr lang="fr-CA" dirty="0">
                <a:solidFill>
                  <a:schemeClr val="accent4"/>
                </a:solidFill>
              </a:rPr>
              <a:t>Viser la mise en place d’un plan de répartition des élèves pour la plus longue durée possible</a:t>
            </a:r>
          </a:p>
          <a:p>
            <a:pPr lvl="2">
              <a:lnSpc>
                <a:spcPct val="100000"/>
              </a:lnSpc>
            </a:pPr>
            <a:r>
              <a:rPr lang="fr-CA" dirty="0">
                <a:solidFill>
                  <a:schemeClr val="accent4"/>
                </a:solidFill>
              </a:rPr>
              <a:t>Rechercher l’équilibre quant au nombre d’élèves appartenant à chacune des écoles en tenant compte de leur capacité d’accueil</a:t>
            </a:r>
          </a:p>
          <a:p>
            <a:pPr lvl="2">
              <a:lnSpc>
                <a:spcPct val="150000"/>
              </a:lnSpc>
            </a:pPr>
            <a:r>
              <a:rPr lang="fr-CA" dirty="0">
                <a:solidFill>
                  <a:schemeClr val="accent4"/>
                </a:solidFill>
              </a:rPr>
              <a:t>Favoriser le plus grand nombre de marcheurs, lorsque possible</a:t>
            </a:r>
          </a:p>
          <a:p>
            <a:pPr lvl="2">
              <a:lnSpc>
                <a:spcPct val="150000"/>
              </a:lnSpc>
            </a:pPr>
            <a:r>
              <a:rPr lang="fr-CA" dirty="0">
                <a:solidFill>
                  <a:schemeClr val="accent4"/>
                </a:solidFill>
              </a:rPr>
              <a:t>Limiter le morcellement de territoire</a:t>
            </a:r>
          </a:p>
        </p:txBody>
      </p:sp>
    </p:spTree>
    <p:extLst>
      <p:ext uri="{BB962C8B-B14F-4D97-AF65-F5344CB8AC3E}">
        <p14:creationId xmlns:p14="http://schemas.microsoft.com/office/powerpoint/2010/main" val="265759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52D33-4B1A-D295-2251-A5B563CDA2EA}"/>
              </a:ext>
            </a:extLst>
          </p:cNvPr>
          <p:cNvSpPr>
            <a:spLocks noGrp="1"/>
          </p:cNvSpPr>
          <p:nvPr>
            <p:ph type="title"/>
            <p:custDataLst>
              <p:tags r:id="rId1"/>
            </p:custDataLst>
          </p:nvPr>
        </p:nvSpPr>
        <p:spPr/>
        <p:txBody>
          <a:bodyPr/>
          <a:lstStyle/>
          <a:p>
            <a:r>
              <a:rPr lang="fr-CA" dirty="0"/>
              <a:t>Démarche réalisée</a:t>
            </a:r>
          </a:p>
        </p:txBody>
      </p:sp>
      <p:sp>
        <p:nvSpPr>
          <p:cNvPr id="4" name="Espace réservé du contenu 3">
            <a:extLst>
              <a:ext uri="{FF2B5EF4-FFF2-40B4-BE49-F238E27FC236}">
                <a16:creationId xmlns:a16="http://schemas.microsoft.com/office/drawing/2014/main" id="{4B321D85-8A8B-CE24-2F90-281007F4C4D5}"/>
              </a:ext>
            </a:extLst>
          </p:cNvPr>
          <p:cNvSpPr>
            <a:spLocks noGrp="1"/>
          </p:cNvSpPr>
          <p:nvPr>
            <p:ph sz="quarter" idx="11"/>
            <p:custDataLst>
              <p:tags r:id="rId2"/>
            </p:custDataLst>
          </p:nvPr>
        </p:nvSpPr>
        <p:spPr/>
        <p:txBody>
          <a:bodyPr/>
          <a:lstStyle/>
          <a:p>
            <a:pPr lvl="2"/>
            <a:r>
              <a:rPr lang="fr-CA" dirty="0">
                <a:solidFill>
                  <a:schemeClr val="accent4"/>
                </a:solidFill>
              </a:rPr>
              <a:t>Consultation auprès :</a:t>
            </a:r>
          </a:p>
          <a:p>
            <a:pPr lvl="3"/>
            <a:r>
              <a:rPr lang="fr-CA" dirty="0">
                <a:solidFill>
                  <a:schemeClr val="accent4"/>
                </a:solidFill>
              </a:rPr>
              <a:t>des directions du secteur de Carignan/Chambly</a:t>
            </a:r>
          </a:p>
          <a:p>
            <a:pPr lvl="3"/>
            <a:r>
              <a:rPr lang="fr-CA" dirty="0">
                <a:solidFill>
                  <a:schemeClr val="accent4"/>
                </a:solidFill>
              </a:rPr>
              <a:t>des membres des conseils d’établissement</a:t>
            </a:r>
          </a:p>
          <a:p>
            <a:pPr marL="180000" lvl="3" indent="0">
              <a:buNone/>
            </a:pPr>
            <a:endParaRPr lang="fr-CA" dirty="0">
              <a:solidFill>
                <a:schemeClr val="accent4"/>
              </a:solidFill>
            </a:endParaRPr>
          </a:p>
          <a:p>
            <a:pPr lvl="2"/>
            <a:r>
              <a:rPr lang="fr-CA" dirty="0">
                <a:solidFill>
                  <a:schemeClr val="accent4"/>
                </a:solidFill>
              </a:rPr>
              <a:t>Échanges avec les villes</a:t>
            </a:r>
          </a:p>
          <a:p>
            <a:pPr marL="0" lvl="2" indent="0">
              <a:buNone/>
            </a:pPr>
            <a:endParaRPr lang="fr-CA" dirty="0">
              <a:solidFill>
                <a:schemeClr val="accent4"/>
              </a:solidFill>
            </a:endParaRPr>
          </a:p>
          <a:p>
            <a:pPr lvl="2"/>
            <a:r>
              <a:rPr lang="fr-CA" dirty="0">
                <a:solidFill>
                  <a:schemeClr val="accent4"/>
                </a:solidFill>
              </a:rPr>
              <a:t>Consultation de la population</a:t>
            </a:r>
          </a:p>
          <a:p>
            <a:endParaRPr lang="fr-CA" dirty="0"/>
          </a:p>
        </p:txBody>
      </p:sp>
    </p:spTree>
    <p:extLst>
      <p:ext uri="{BB962C8B-B14F-4D97-AF65-F5344CB8AC3E}">
        <p14:creationId xmlns:p14="http://schemas.microsoft.com/office/powerpoint/2010/main" val="45084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1D05B4-1FB6-810F-67B6-1797CB0A6DD6}"/>
              </a:ext>
            </a:extLst>
          </p:cNvPr>
          <p:cNvSpPr>
            <a:spLocks noGrp="1"/>
          </p:cNvSpPr>
          <p:nvPr>
            <p:ph type="title"/>
            <p:custDataLst>
              <p:tags r:id="rId1"/>
            </p:custDataLst>
          </p:nvPr>
        </p:nvSpPr>
        <p:spPr>
          <a:xfrm>
            <a:off x="465138" y="503370"/>
            <a:ext cx="9432925" cy="969829"/>
          </a:xfrm>
        </p:spPr>
        <p:txBody>
          <a:bodyPr anchor="b">
            <a:normAutofit/>
          </a:bodyPr>
          <a:lstStyle/>
          <a:p>
            <a:r>
              <a:rPr lang="fr-CA" dirty="0"/>
              <a:t>Éléments considérés dans la démarche</a:t>
            </a:r>
          </a:p>
        </p:txBody>
      </p:sp>
      <p:sp>
        <p:nvSpPr>
          <p:cNvPr id="3" name="Espace réservé du contenu 2">
            <a:extLst>
              <a:ext uri="{FF2B5EF4-FFF2-40B4-BE49-F238E27FC236}">
                <a16:creationId xmlns:a16="http://schemas.microsoft.com/office/drawing/2014/main" id="{1C0F29FA-7462-60CA-F9AB-C98BC9B82A8F}"/>
              </a:ext>
            </a:extLst>
          </p:cNvPr>
          <p:cNvSpPr>
            <a:spLocks noGrp="1"/>
          </p:cNvSpPr>
          <p:nvPr>
            <p:ph sz="quarter" idx="11"/>
            <p:custDataLst>
              <p:tags r:id="rId2"/>
            </p:custDataLst>
          </p:nvPr>
        </p:nvSpPr>
        <p:spPr>
          <a:xfrm>
            <a:off x="465138" y="1917709"/>
            <a:ext cx="9432925" cy="4472458"/>
          </a:xfrm>
        </p:spPr>
        <p:txBody>
          <a:bodyPr anchor="ctr">
            <a:noAutofit/>
          </a:bodyPr>
          <a:lstStyle/>
          <a:p>
            <a:pPr lvl="2">
              <a:lnSpc>
                <a:spcPct val="100000"/>
              </a:lnSpc>
              <a:spcBef>
                <a:spcPts val="0"/>
              </a:spcBef>
            </a:pPr>
            <a:r>
              <a:rPr lang="fr-CA" dirty="0">
                <a:solidFill>
                  <a:schemeClr val="accent4"/>
                </a:solidFill>
              </a:rPr>
              <a:t>Nombre d’élèves réels par école en date du 7 juin 2023</a:t>
            </a:r>
          </a:p>
          <a:p>
            <a:pPr marL="0" lvl="2" indent="0">
              <a:lnSpc>
                <a:spcPct val="100000"/>
              </a:lnSpc>
              <a:spcBef>
                <a:spcPts val="0"/>
              </a:spcBef>
              <a:buNone/>
            </a:pPr>
            <a:endParaRPr lang="fr-CA" dirty="0">
              <a:solidFill>
                <a:schemeClr val="accent4"/>
              </a:solidFill>
            </a:endParaRPr>
          </a:p>
          <a:p>
            <a:pPr lvl="2">
              <a:lnSpc>
                <a:spcPct val="100000"/>
              </a:lnSpc>
              <a:spcBef>
                <a:spcPts val="0"/>
              </a:spcBef>
            </a:pPr>
            <a:r>
              <a:rPr lang="fr-CA" dirty="0">
                <a:solidFill>
                  <a:schemeClr val="accent4"/>
                </a:solidFill>
              </a:rPr>
              <a:t>Prévision des élèves du MEQ</a:t>
            </a:r>
          </a:p>
          <a:p>
            <a:pPr lvl="2">
              <a:lnSpc>
                <a:spcPct val="100000"/>
              </a:lnSpc>
              <a:spcBef>
                <a:spcPts val="0"/>
              </a:spcBef>
            </a:pPr>
            <a:endParaRPr lang="fr-CA" dirty="0">
              <a:solidFill>
                <a:schemeClr val="accent4"/>
              </a:solidFill>
            </a:endParaRPr>
          </a:p>
          <a:p>
            <a:pPr lvl="2">
              <a:lnSpc>
                <a:spcPct val="100000"/>
              </a:lnSpc>
              <a:spcBef>
                <a:spcPts val="0"/>
              </a:spcBef>
            </a:pPr>
            <a:r>
              <a:rPr lang="fr-CA" dirty="0">
                <a:solidFill>
                  <a:schemeClr val="accent4"/>
                </a:solidFill>
              </a:rPr>
              <a:t>Classes d’enseignement spécialisé</a:t>
            </a:r>
          </a:p>
          <a:p>
            <a:pPr lvl="2">
              <a:lnSpc>
                <a:spcPct val="100000"/>
              </a:lnSpc>
              <a:spcBef>
                <a:spcPts val="0"/>
              </a:spcBef>
            </a:pPr>
            <a:endParaRPr lang="fr-CA" dirty="0">
              <a:solidFill>
                <a:schemeClr val="accent4"/>
              </a:solidFill>
            </a:endParaRPr>
          </a:p>
          <a:p>
            <a:pPr lvl="2">
              <a:lnSpc>
                <a:spcPct val="100000"/>
              </a:lnSpc>
              <a:spcBef>
                <a:spcPts val="0"/>
              </a:spcBef>
            </a:pPr>
            <a:r>
              <a:rPr lang="fr-CA" dirty="0">
                <a:solidFill>
                  <a:schemeClr val="accent4"/>
                </a:solidFill>
              </a:rPr>
              <a:t>Ajout des classes préscolaires 4 ans</a:t>
            </a:r>
          </a:p>
          <a:p>
            <a:pPr lvl="2">
              <a:lnSpc>
                <a:spcPct val="100000"/>
              </a:lnSpc>
              <a:spcBef>
                <a:spcPts val="0"/>
              </a:spcBef>
            </a:pPr>
            <a:endParaRPr lang="fr-CA" dirty="0">
              <a:solidFill>
                <a:schemeClr val="accent4"/>
              </a:solidFill>
            </a:endParaRPr>
          </a:p>
          <a:p>
            <a:pPr lvl="2">
              <a:lnSpc>
                <a:spcPct val="100000"/>
              </a:lnSpc>
              <a:spcBef>
                <a:spcPts val="0"/>
              </a:spcBef>
            </a:pPr>
            <a:r>
              <a:rPr lang="fr-CA" dirty="0">
                <a:solidFill>
                  <a:schemeClr val="accent4"/>
                </a:solidFill>
              </a:rPr>
              <a:t>Capacité d’accueil</a:t>
            </a:r>
          </a:p>
          <a:p>
            <a:pPr lvl="2">
              <a:lnSpc>
                <a:spcPct val="100000"/>
              </a:lnSpc>
              <a:spcBef>
                <a:spcPts val="0"/>
              </a:spcBef>
            </a:pPr>
            <a:endParaRPr lang="fr-CA" dirty="0">
              <a:solidFill>
                <a:schemeClr val="accent4"/>
              </a:solidFill>
            </a:endParaRPr>
          </a:p>
          <a:p>
            <a:pPr lvl="2">
              <a:lnSpc>
                <a:spcPct val="100000"/>
              </a:lnSpc>
              <a:spcBef>
                <a:spcPts val="0"/>
              </a:spcBef>
            </a:pPr>
            <a:endParaRPr lang="fr-CA" dirty="0">
              <a:solidFill>
                <a:schemeClr val="accent4"/>
              </a:solidFill>
            </a:endParaRPr>
          </a:p>
          <a:p>
            <a:pPr marL="0" lvl="2" indent="0">
              <a:lnSpc>
                <a:spcPct val="100000"/>
              </a:lnSpc>
              <a:spcBef>
                <a:spcPts val="0"/>
              </a:spcBef>
              <a:buNone/>
            </a:pPr>
            <a:endParaRPr lang="fr-CA" dirty="0">
              <a:solidFill>
                <a:schemeClr val="accent4"/>
              </a:solidFill>
            </a:endParaRPr>
          </a:p>
          <a:p>
            <a:pPr marL="0" lvl="2" indent="0">
              <a:lnSpc>
                <a:spcPct val="100000"/>
              </a:lnSpc>
              <a:spcBef>
                <a:spcPts val="0"/>
              </a:spcBef>
              <a:buNone/>
            </a:pPr>
            <a:endParaRPr lang="fr-CA" sz="900" dirty="0">
              <a:solidFill>
                <a:schemeClr val="accent4"/>
              </a:solidFill>
            </a:endParaRPr>
          </a:p>
        </p:txBody>
      </p:sp>
    </p:spTree>
    <p:extLst>
      <p:ext uri="{BB962C8B-B14F-4D97-AF65-F5344CB8AC3E}">
        <p14:creationId xmlns:p14="http://schemas.microsoft.com/office/powerpoint/2010/main" val="40434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0"/>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CSS des Patriotes | Présentations numériques majorées">
  <a:themeElements>
    <a:clrScheme name="Personnalisé 23">
      <a:dk1>
        <a:srgbClr val="666871"/>
      </a:dk1>
      <a:lt1>
        <a:srgbClr val="FFFFFF"/>
      </a:lt1>
      <a:dk2>
        <a:srgbClr val="44546A"/>
      </a:dk2>
      <a:lt2>
        <a:srgbClr val="DEDEE5"/>
      </a:lt2>
      <a:accent1>
        <a:srgbClr val="6BB42D"/>
      </a:accent1>
      <a:accent2>
        <a:srgbClr val="335EA8"/>
      </a:accent2>
      <a:accent3>
        <a:srgbClr val="72C0C8"/>
      </a:accent3>
      <a:accent4>
        <a:srgbClr val="1D335A"/>
      </a:accent4>
      <a:accent5>
        <a:srgbClr val="B1D184"/>
      </a:accent5>
      <a:accent6>
        <a:srgbClr val="586C8E"/>
      </a:accent6>
      <a:hlink>
        <a:srgbClr val="3C909A"/>
      </a:hlink>
      <a:folHlink>
        <a:srgbClr val="89B945"/>
      </a:folHlink>
    </a:clrScheme>
    <a:fontScheme name="Personnalisé 2">
      <a:majorFont>
        <a:latin typeface="Trade Gothic Next Cond"/>
        <a:ea typeface=""/>
        <a:cs typeface=""/>
      </a:majorFont>
      <a:minorFont>
        <a:latin typeface="Trade Gothic Next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spPr>
      <a:bodyPr wrap="square" lIns="90000" tIns="90000" rIns="90000" bIns="90000" rtlCol="0" anchor="ctr">
        <a:noAutofit/>
      </a:bodyPr>
      <a:lstStyle>
        <a:defPPr algn="l">
          <a:defRPr sz="1500">
            <a:solidFill>
              <a:schemeClr val="bg1"/>
            </a:solidFill>
            <a:latin typeface="Trade Gothic Next" panose="020B0503040303020004" pitchFamily="34" charset="0"/>
            <a:ea typeface="Open Sans regular" panose="020B0606030504020204" pitchFamily="34" charset="0"/>
            <a:cs typeface="Open Sans regular" panose="020B0606030504020204" pitchFamily="34" charset="0"/>
          </a:defRPr>
        </a:defPPr>
      </a:lstStyle>
    </a:spDef>
    <a:txDef>
      <a:spPr>
        <a:noFill/>
      </a:spPr>
      <a:bodyPr wrap="square" lIns="0" tIns="0" rIns="0" bIns="0" rtlCol="0">
        <a:spAutoFit/>
      </a:bodyPr>
      <a:lstStyle>
        <a:defPPr algn="l">
          <a:defRPr sz="1500" smtClean="0"/>
        </a:defPPr>
      </a:lstStyle>
    </a:txDef>
  </a:objectDefaults>
  <a:extraClrSchemeLst/>
  <a:extLst>
    <a:ext uri="{05A4C25C-085E-4340-85A3-A5531E510DB2}">
      <thm15:themeFamily xmlns:thm15="http://schemas.microsoft.com/office/thememl/2012/main" name="CSSP" id="{7300B253-B771-4572-9801-2BF98964CC63}" vid="{413CE890-4E3C-40F4-AB16-13B0EC815A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Personnalisé 5">
      <a:dk1>
        <a:srgbClr val="656D78"/>
      </a:dk1>
      <a:lt1>
        <a:srgbClr val="FFFFFF"/>
      </a:lt1>
      <a:dk2>
        <a:srgbClr val="44546A"/>
      </a:dk2>
      <a:lt2>
        <a:srgbClr val="E7E6E6"/>
      </a:lt2>
      <a:accent1>
        <a:srgbClr val="53779D"/>
      </a:accent1>
      <a:accent2>
        <a:srgbClr val="77B222"/>
      </a:accent2>
      <a:accent3>
        <a:srgbClr val="CAD8B5"/>
      </a:accent3>
      <a:accent4>
        <a:srgbClr val="EEEEE6"/>
      </a:accent4>
      <a:accent5>
        <a:srgbClr val="598519"/>
      </a:accent5>
      <a:accent6>
        <a:srgbClr val="3E5975"/>
      </a:accent6>
      <a:hlink>
        <a:srgbClr val="4472C4"/>
      </a:hlink>
      <a:folHlink>
        <a:srgbClr val="77B22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mInterne xmlns="e3febf0a-5410-4231-9163-9c1e2679870e">Normes de communication CSSP Presentation numerique simplifiee pour transformation en PDF Modele Centre administratif</NomInterne>
    <e66ca86ce303478ca46b449f57c2f4f7 xmlns="e3febf0a-5410-4231-9163-9c1e2679870e">
      <Terms xmlns="http://schemas.microsoft.com/office/infopath/2007/PartnerControls">
        <TermInfo xmlns="http://schemas.microsoft.com/office/infopath/2007/PartnerControls">
          <TermName xmlns="http://schemas.microsoft.com/office/infopath/2007/PartnerControls">Secrétariat général et communications</TermName>
          <TermId xmlns="http://schemas.microsoft.com/office/infopath/2007/PartnerControls">a4c1ee4f-fae8-4054-8a4a-994f1db753fd</TermId>
        </TermInfo>
      </Terms>
    </e66ca86ce303478ca46b449f57c2f4f7>
    <lcf76f155ced4ddcb4097134ff3c332f xmlns="5391ba9f-80b1-4fb6-8965-96e248712783">
      <Terms xmlns="http://schemas.microsoft.com/office/infopath/2007/PartnerControls"/>
    </lcf76f155ced4ddcb4097134ff3c332f>
    <TaxCatchAll xmlns="484c8c59-755d-4516-b8d2-1621b38262b4">
      <Value>26</Value>
      <Value>24</Value>
    </TaxCatchAll>
    <l6a362fd073248b4b3b2e315014ae97c xmlns="e6731551-e959-4236-a0a1-4f68a1d9b16a">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34f0880e-59cf-4d6f-8e88-05a37441786b</TermId>
        </TermInfo>
      </Terms>
    </l6a362fd073248b4b3b2e315014ae97c>
  </documentManagement>
</p:properties>
</file>

<file path=customXml/item3.xml><?xml version="1.0" encoding="utf-8"?>
<ct:contentTypeSchema xmlns:ct="http://schemas.microsoft.com/office/2006/metadata/contentType" xmlns:ma="http://schemas.microsoft.com/office/2006/metadata/properties/metaAttributes" ct:_="" ma:_="" ma:contentTypeName="CSPDocument" ma:contentTypeID="0x01010028CD9DA62D646C43A37868CB2C7B0B5700C4FB7D08BEB485438D732CB32B7FE3CA" ma:contentTypeVersion="22" ma:contentTypeDescription="Crée un document." ma:contentTypeScope="" ma:versionID="4716363787bb9345d628bc0c99a50afc">
  <xsd:schema xmlns:xsd="http://www.w3.org/2001/XMLSchema" xmlns:xs="http://www.w3.org/2001/XMLSchema" xmlns:p="http://schemas.microsoft.com/office/2006/metadata/properties" xmlns:ns2="484c8c59-755d-4516-b8d2-1621b38262b4" xmlns:ns3="e3febf0a-5410-4231-9163-9c1e2679870e" xmlns:ns4="e6731551-e959-4236-a0a1-4f68a1d9b16a" xmlns:ns5="5391ba9f-80b1-4fb6-8965-96e248712783" targetNamespace="http://schemas.microsoft.com/office/2006/metadata/properties" ma:root="true" ma:fieldsID="249004bb9c0da868d78cf75785749a1c" ns2:_="" ns3:_="" ns4:_="" ns5:_="">
    <xsd:import namespace="484c8c59-755d-4516-b8d2-1621b38262b4"/>
    <xsd:import namespace="e3febf0a-5410-4231-9163-9c1e2679870e"/>
    <xsd:import namespace="e6731551-e959-4236-a0a1-4f68a1d9b16a"/>
    <xsd:import namespace="5391ba9f-80b1-4fb6-8965-96e248712783"/>
    <xsd:element name="properties">
      <xsd:complexType>
        <xsd:sequence>
          <xsd:element name="documentManagement">
            <xsd:complexType>
              <xsd:all>
                <xsd:element ref="ns2:TaxCatchAll" minOccurs="0"/>
                <xsd:element ref="ns2:TaxCatchAllLabel" minOccurs="0"/>
                <xsd:element ref="ns3:e66ca86ce303478ca46b449f57c2f4f7" minOccurs="0"/>
                <xsd:element ref="ns4:l6a362fd073248b4b3b2e315014ae97c" minOccurs="0"/>
                <xsd:element ref="ns5:MediaServiceMetadata" minOccurs="0"/>
                <xsd:element ref="ns5:MediaServiceFastMetadata" minOccurs="0"/>
                <xsd:element ref="ns3:NomInterne" minOccurs="0"/>
                <xsd:element ref="ns5:MediaServiceOCR" minOccurs="0"/>
                <xsd:element ref="ns5:MediaServiceGenerationTime" minOccurs="0"/>
                <xsd:element ref="ns5:MediaServiceEventHashCode" minOccurs="0"/>
                <xsd:element ref="ns5:MediaServiceAutoKeyPoints" minOccurs="0"/>
                <xsd:element ref="ns5:MediaServiceKeyPoints" minOccurs="0"/>
                <xsd:element ref="ns5:lcf76f155ced4ddcb4097134ff3c332f" minOccurs="0"/>
                <xsd:element ref="ns3:SharedWithUsers" minOccurs="0"/>
                <xsd:element ref="ns3:SharedWithDetail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61861e0-136a-41b4-8f85-603ec934b5b7}" ma:internalName="TaxCatchAll" ma:showField="CatchAllData" ma:web="484c8c59-755d-4516-b8d2-1621b38262b4">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61861e0-136a-41b4-8f85-603ec934b5b7}" ma:internalName="TaxCatchAllLabel" ma:readOnly="true" ma:showField="CatchAllDataLabel" ma:web="484c8c59-755d-4516-b8d2-1621b38262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febf0a-5410-4231-9163-9c1e2679870e" elementFormDefault="qualified">
    <xsd:import namespace="http://schemas.microsoft.com/office/2006/documentManagement/types"/>
    <xsd:import namespace="http://schemas.microsoft.com/office/infopath/2007/PartnerControls"/>
    <xsd:element name="e66ca86ce303478ca46b449f57c2f4f7" ma:index="10" nillable="true" ma:taxonomy="true" ma:internalName="e66ca86ce303478ca46b449f57c2f4f7" ma:taxonomyFieldName="Service1" ma:displayName="Service" ma:default="" ma:fieldId="{e66ca86c-e303-478c-a46b-449f57c2f4f7}" ma:sspId="10758e10-eb5c-4373-a9e6-870e56c77ecb" ma:termSetId="005502e1-a097-4aed-ad20-845b783d174d" ma:anchorId="00000000-0000-0000-0000-000000000000" ma:open="false" ma:isKeyword="false">
      <xsd:complexType>
        <xsd:sequence>
          <xsd:element ref="pc:Terms" minOccurs="0" maxOccurs="1"/>
        </xsd:sequence>
      </xsd:complexType>
    </xsd:element>
    <xsd:element name="NomInterne" ma:index="16" nillable="true" ma:displayName="Titre sans accent ni caractere special" ma:internalName="NomInterne">
      <xsd:simpleType>
        <xsd:restriction base="dms:Text">
          <xsd:maxLength value="255"/>
        </xsd:restriction>
      </xsd:simpleType>
    </xsd:element>
    <xsd:element name="SharedWithUsers" ma:index="2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731551-e959-4236-a0a1-4f68a1d9b16a" elementFormDefault="qualified">
    <xsd:import namespace="http://schemas.microsoft.com/office/2006/documentManagement/types"/>
    <xsd:import namespace="http://schemas.microsoft.com/office/infopath/2007/PartnerControls"/>
    <xsd:element name="l6a362fd073248b4b3b2e315014ae97c" ma:index="12" nillable="true" ma:taxonomy="true" ma:internalName="l6a362fd073248b4b3b2e315014ae97c" ma:taxonomyFieldName="ValoTags" ma:displayName="Tags" ma:default="" ma:fieldId="{56a362fd-0732-48b4-b3b2-e315014ae97c}" ma:taxonomyMulti="true" ma:sspId="10758e10-eb5c-4373-a9e6-870e56c77ecb" ma:termSetId="088253f0-d730-4ed3-8739-83fd2434041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91ba9f-80b1-4fb6-8965-96e248712783"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10758e10-eb5c-4373-a9e6-870e56c77ecb"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D9DDE6-5BA7-41AB-8188-3FFCD8375648}">
  <ds:schemaRefs>
    <ds:schemaRef ds:uri="http://schemas.microsoft.com/sharepoint/v3/contenttype/forms"/>
  </ds:schemaRefs>
</ds:datastoreItem>
</file>

<file path=customXml/itemProps2.xml><?xml version="1.0" encoding="utf-8"?>
<ds:datastoreItem xmlns:ds="http://schemas.openxmlformats.org/officeDocument/2006/customXml" ds:itemID="{AAE78AE6-0CC8-4DAC-825E-4E8EDD3A374C}">
  <ds:schemaRefs>
    <ds:schemaRef ds:uri="e3febf0a-5410-4231-9163-9c1e2679870e"/>
    <ds:schemaRef ds:uri="http://schemas.microsoft.com/office/2006/metadata/properties"/>
    <ds:schemaRef ds:uri="http://schemas.microsoft.com/office/infopath/2007/PartnerControls"/>
    <ds:schemaRef ds:uri="5391ba9f-80b1-4fb6-8965-96e248712783"/>
    <ds:schemaRef ds:uri="http://purl.org/dc/elements/1.1/"/>
    <ds:schemaRef ds:uri="http://purl.org/dc/dcmitype/"/>
    <ds:schemaRef ds:uri="http://purl.org/dc/terms/"/>
    <ds:schemaRef ds:uri="e6731551-e959-4236-a0a1-4f68a1d9b16a"/>
    <ds:schemaRef ds:uri="484c8c59-755d-4516-b8d2-1621b38262b4"/>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72679A-39A4-4B64-9E99-089168B13B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c8c59-755d-4516-b8d2-1621b38262b4"/>
    <ds:schemaRef ds:uri="e3febf0a-5410-4231-9163-9c1e2679870e"/>
    <ds:schemaRef ds:uri="e6731551-e959-4236-a0a1-4f68a1d9b16a"/>
    <ds:schemaRef ds:uri="5391ba9f-80b1-4fb6-8965-96e248712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65858</TotalTime>
  <Words>875</Words>
  <Application>Microsoft Office PowerPoint</Application>
  <PresentationFormat>Personnalisé</PresentationFormat>
  <Paragraphs>174</Paragraphs>
  <Slides>21</Slides>
  <Notes>15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Trade Gothic Next Cond</vt:lpstr>
      <vt:lpstr>Roboto Medium</vt:lpstr>
      <vt:lpstr>Arial</vt:lpstr>
      <vt:lpstr>Roboto</vt:lpstr>
      <vt:lpstr>Trade Gothic Next</vt:lpstr>
      <vt:lpstr>Trade Gothic Next Light</vt:lpstr>
      <vt:lpstr>Trade Gothic Next Heavy</vt:lpstr>
      <vt:lpstr>Thème CSS des Patriotes | Présentations numériques majorées</vt:lpstr>
      <vt:lpstr>Révision du plan de répartition du secteur Carignan/Chambly 2024-2025 </vt:lpstr>
      <vt:lpstr>À propos  de l’INM</vt:lpstr>
      <vt:lpstr>Charte de participation INM</vt:lpstr>
      <vt:lpstr>Constats dans le secteur Carignan/Chambly</vt:lpstr>
      <vt:lpstr>Contexte</vt:lpstr>
      <vt:lpstr>Qu’est-ce qu’un plan de répartition?</vt:lpstr>
      <vt:lpstr>Orientations pour la révision d’un plan de répartition</vt:lpstr>
      <vt:lpstr>Démarche réalisée</vt:lpstr>
      <vt:lpstr>Éléments considérés dans la démarche</vt:lpstr>
      <vt:lpstr>Portrait des élèves 2023-2024 en date du 7 juin 2023</vt:lpstr>
      <vt:lpstr>Présentation PowerPoint</vt:lpstr>
      <vt:lpstr>Présentation PowerPoint</vt:lpstr>
      <vt:lpstr>Scénario 1 – 2024-2025 </vt:lpstr>
      <vt:lpstr>Présentation PowerPoint</vt:lpstr>
      <vt:lpstr>Présentation PowerPoint</vt:lpstr>
      <vt:lpstr>Scénario 2 – 2024-2025</vt:lpstr>
      <vt:lpstr>Présentation PowerPoint</vt:lpstr>
      <vt:lpstr>Présentation PowerPoint</vt:lpstr>
      <vt:lpstr>Scénario 3 – 2024-2025</vt:lpstr>
      <vt:lpstr>Échéancier – la suite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Normes de communication CSSP - Présentation numérique simplifiée pour  transformation en PDF | Modèle | Centre administratif</dc:title>
  <dc:creator>Microsoft Office User</dc:creator>
  <cp:lastModifiedBy>Auger, Isabelle</cp:lastModifiedBy>
  <cp:revision>1158</cp:revision>
  <cp:lastPrinted>2023-10-03T18:38:46Z</cp:lastPrinted>
  <dcterms:created xsi:type="dcterms:W3CDTF">2019-08-27T11:43:38Z</dcterms:created>
  <dcterms:modified xsi:type="dcterms:W3CDTF">2023-10-04T18:08:24Z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0x01010028CD9DA62D646C43A37868CB2C7B0B5700C4FB7D08BEB485438D732CB32B7FE3CA</vt:lpwstr>
  </property>
  <property fmtid="{D5CDD505-2E9C-101B-9397-08002B2CF9AE}" pid="3" name="ValoTags">
    <vt:lpwstr>24;#Communication|34f0880e-59cf-4d6f-8e88-05a37441786b</vt:lpwstr>
  </property>
  <property fmtid="{D5CDD505-2E9C-101B-9397-08002B2CF9AE}" pid="4" name="MediaServiceImageTags">
    <vt:lpwstr/>
  </property>
  <property fmtid="{D5CDD505-2E9C-101B-9397-08002B2CF9AE}" pid="5" name="Service1">
    <vt:lpwstr>26;#Secrétariat général et communications|a4c1ee4f-fae8-4054-8a4a-994f1db753fd</vt:lpwstr>
  </property>
</Properties>
</file>